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4"/>
  </p:sldMasterIdLst>
  <p:notesMasterIdLst>
    <p:notesMasterId r:id="rId49"/>
  </p:notesMasterIdLst>
  <p:handoutMasterIdLst>
    <p:handoutMasterId r:id="rId50"/>
  </p:handoutMasterIdLst>
  <p:sldIdLst>
    <p:sldId id="294" r:id="rId5"/>
    <p:sldId id="258" r:id="rId6"/>
    <p:sldId id="259" r:id="rId7"/>
    <p:sldId id="260" r:id="rId8"/>
    <p:sldId id="302" r:id="rId9"/>
    <p:sldId id="298" r:id="rId10"/>
    <p:sldId id="299" r:id="rId11"/>
    <p:sldId id="300" r:id="rId12"/>
    <p:sldId id="301" r:id="rId13"/>
    <p:sldId id="303" r:id="rId14"/>
    <p:sldId id="304" r:id="rId15"/>
    <p:sldId id="305" r:id="rId16"/>
    <p:sldId id="307" r:id="rId17"/>
    <p:sldId id="306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7" r:id="rId27"/>
    <p:sldId id="340" r:id="rId28"/>
    <p:sldId id="341" r:id="rId29"/>
    <p:sldId id="318" r:id="rId30"/>
    <p:sldId id="319" r:id="rId31"/>
    <p:sldId id="321" r:id="rId32"/>
    <p:sldId id="320" r:id="rId33"/>
    <p:sldId id="322" r:id="rId34"/>
    <p:sldId id="336" r:id="rId35"/>
    <p:sldId id="324" r:id="rId36"/>
    <p:sldId id="330" r:id="rId37"/>
    <p:sldId id="338" r:id="rId38"/>
    <p:sldId id="325" r:id="rId39"/>
    <p:sldId id="329" r:id="rId40"/>
    <p:sldId id="331" r:id="rId41"/>
    <p:sldId id="332" r:id="rId42"/>
    <p:sldId id="333" r:id="rId43"/>
    <p:sldId id="334" r:id="rId44"/>
    <p:sldId id="335" r:id="rId45"/>
    <p:sldId id="327" r:id="rId46"/>
    <p:sldId id="328" r:id="rId47"/>
    <p:sldId id="337" r:id="rId4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CEEBAAF-5C43-4684-BD2D-B706080EC64C}">
          <p14:sldIdLst>
            <p14:sldId id="294"/>
          </p14:sldIdLst>
        </p14:section>
        <p14:section name="Project Idea" id="{7577329F-8767-4D11-9B19-E55D71E2C952}">
          <p14:sldIdLst>
            <p14:sldId id="258"/>
            <p14:sldId id="259"/>
            <p14:sldId id="260"/>
          </p14:sldIdLst>
        </p14:section>
        <p14:section name="Project significance" id="{3E006262-579A-47E3-8065-A4C71B5E9BD0}">
          <p14:sldIdLst>
            <p14:sldId id="302"/>
            <p14:sldId id="298"/>
            <p14:sldId id="299"/>
          </p14:sldIdLst>
        </p14:section>
        <p14:section name="Project specifications" id="{91AEB66A-8A66-4ED2-9CB2-AB7E0EAF2685}">
          <p14:sldIdLst>
            <p14:sldId id="300"/>
            <p14:sldId id="301"/>
            <p14:sldId id="303"/>
            <p14:sldId id="304"/>
            <p14:sldId id="305"/>
            <p14:sldId id="307"/>
            <p14:sldId id="306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7"/>
            <p14:sldId id="340"/>
            <p14:sldId id="341"/>
            <p14:sldId id="318"/>
            <p14:sldId id="319"/>
            <p14:sldId id="321"/>
            <p14:sldId id="320"/>
            <p14:sldId id="322"/>
          </p14:sldIdLst>
        </p14:section>
        <p14:section name="Time Plan" id="{3B295705-2CE0-4B62-9C39-F270C517F8D2}">
          <p14:sldIdLst>
            <p14:sldId id="336"/>
            <p14:sldId id="324"/>
            <p14:sldId id="330"/>
            <p14:sldId id="338"/>
          </p14:sldIdLst>
        </p14:section>
        <p14:section name="Demo" id="{0398A59B-7636-4883-AC8F-05849CF088F9}">
          <p14:sldIdLst>
            <p14:sldId id="325"/>
            <p14:sldId id="329"/>
            <p14:sldId id="331"/>
            <p14:sldId id="332"/>
            <p14:sldId id="333"/>
            <p14:sldId id="334"/>
            <p14:sldId id="335"/>
          </p14:sldIdLst>
        </p14:section>
        <p14:section name="Conclusion" id="{0FEA7EB8-00EF-44FB-B4CD-78757AF3B40E}">
          <p14:sldIdLst>
            <p14:sldId id="327"/>
            <p14:sldId id="328"/>
            <p14:sldId id="33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364587B-55B4-FBF2-0FA7-C5C3A2002601}" name="Alicia Velasco Santiago" initials="AVS" userId="S::avelasco@freepikco.onmicrosoft.com::6ebda6ea-dc2d-49ad-b83c-c987d890dd8e" providerId="AD"/>
  <p188:author id="{5EBDB1DB-79A8-947B-9063-5F17B44521F2}" name="Ruben Martin Sanchez" initials="RMS" userId="e84aa1c1e377097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7FFFB"/>
    <a:srgbClr val="FF6624"/>
    <a:srgbClr val="408C5D"/>
    <a:srgbClr val="FFFFFF"/>
    <a:srgbClr val="F9F9F1"/>
    <a:srgbClr val="3E4C4C"/>
    <a:srgbClr val="A3D392"/>
    <a:srgbClr val="74918C"/>
    <a:srgbClr val="E7E5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80" autoAdjust="0"/>
    <p:restoredTop sz="96713" autoAdjust="0"/>
  </p:normalViewPr>
  <p:slideViewPr>
    <p:cSldViewPr snapToGrid="0" showGuides="1">
      <p:cViewPr varScale="1">
        <p:scale>
          <a:sx n="117" d="100"/>
          <a:sy n="117" d="100"/>
        </p:scale>
        <p:origin x="384" y="106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2" d="100"/>
          <a:sy n="92" d="100"/>
        </p:scale>
        <p:origin x="3187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9E3E546-B60C-492A-8D16-A59B0770EA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95CABD8-57B8-43EE-96EA-D870770C81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3F6F6D-2262-467B-9F31-363FEF7BC48A}" type="datetimeFigureOut">
              <a:rPr lang="es-ES" smtClean="0"/>
              <a:t>12/03/2022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04550E2-F10A-4D8C-9D69-003BBEFCA3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BB2B0F7-1C7A-4CBF-BF35-9A7B96BB385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868494-18A3-460E-B1EE-C7C4A533F12A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84804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B7DF6A-D5E5-488E-9109-7EC3FCA8962B}" type="datetimeFigureOut">
              <a:rPr lang="es-ES" smtClean="0"/>
              <a:t>12/03/2022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B714E7-2CE9-457A-95A6-BFA02A45C721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35633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714E7-2CE9-457A-95A6-BFA02A45C721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12260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864D9E1-2A4F-4031-9A4B-0354AA75EECA}"/>
              </a:ext>
            </a:extLst>
          </p:cNvPr>
          <p:cNvSpPr/>
          <p:nvPr userDrawn="1"/>
        </p:nvSpPr>
        <p:spPr>
          <a:xfrm>
            <a:off x="6271260" y="0"/>
            <a:ext cx="2872740" cy="5143500"/>
          </a:xfrm>
          <a:prstGeom prst="rect">
            <a:avLst/>
          </a:prstGeom>
          <a:solidFill>
            <a:srgbClr val="A3D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3900" y="653608"/>
            <a:ext cx="4878000" cy="3009600"/>
          </a:xfrm>
        </p:spPr>
        <p:txBody>
          <a:bodyPr anchor="ctr">
            <a:no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3899" y="3562240"/>
            <a:ext cx="4878000" cy="378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="0">
                <a:latin typeface="Montserrat" panose="00000500000000000000" pitchFamily="50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230023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138118C-7525-42C5-83E9-649111189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243260"/>
            <a:ext cx="7696200" cy="2656981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Poiret One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148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76313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>
            <a:extLst>
              <a:ext uri="{FF2B5EF4-FFF2-40B4-BE49-F238E27FC236}">
                <a16:creationId xmlns:a16="http://schemas.microsoft.com/office/drawing/2014/main" id="{3AE76773-257D-4ABE-9FE4-940924E8C48A}"/>
              </a:ext>
            </a:extLst>
          </p:cNvPr>
          <p:cNvSpPr/>
          <p:nvPr userDrawn="1"/>
        </p:nvSpPr>
        <p:spPr>
          <a:xfrm rot="16200000">
            <a:off x="-2216470" y="2203130"/>
            <a:ext cx="5156837" cy="7239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23207F-3A99-479A-8D98-54FCC6B21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ajawal" panose="00000500000000000000" pitchFamily="2" charset="-78"/>
                <a:cs typeface="Tajawal" panose="00000500000000000000" pitchFamily="2" charset="-78"/>
              </a:defRPr>
            </a:lvl1pPr>
          </a:lstStyle>
          <a:p>
            <a:fld id="{9513EFF7-90E2-431F-8E31-BA0CE4C55B2F}" type="datetimeFigureOut">
              <a:rPr lang="en-US" smtClean="0"/>
              <a:pPr/>
              <a:t>3/12/2022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ABC894-7C47-47FE-979B-D1600C3FA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ajawal" panose="00000500000000000000" pitchFamily="2" charset="-78"/>
                <a:cs typeface="Tajawal" panose="00000500000000000000" pitchFamily="2" charset="-78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F3D13E-9C06-4F32-B4E5-20DCCDD93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ajawal" panose="00000500000000000000" pitchFamily="2" charset="-78"/>
                <a:cs typeface="Tajawal" panose="00000500000000000000" pitchFamily="2" charset="-78"/>
              </a:defRPr>
            </a:lvl1pPr>
          </a:lstStyle>
          <a:p>
            <a:fld id="{5E0CEFFA-EA14-4325-A0F4-7973582784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EBBEB01E-00E2-4AF6-8E95-9D68EE951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396363"/>
          </a:xfrm>
        </p:spPr>
        <p:txBody>
          <a:bodyPr>
            <a:normAutofit/>
          </a:bodyPr>
          <a:lstStyle>
            <a:lvl1pPr>
              <a:defRPr sz="3000" b="1">
                <a:solidFill>
                  <a:schemeClr val="tx1"/>
                </a:solidFill>
                <a:latin typeface="Tajawal" panose="00000500000000000000" pitchFamily="2" charset="-78"/>
                <a:cs typeface="Tajawal" panose="00000500000000000000" pitchFamily="2" charset="-7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EF259C1A-A07C-4876-B245-946CBDF0FC8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16600" y="2214000"/>
            <a:ext cx="2548800" cy="388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>
                <a:solidFill>
                  <a:schemeClr val="tx1"/>
                </a:solidFill>
                <a:latin typeface="Tajawal" panose="00000500000000000000" pitchFamily="2" charset="-78"/>
                <a:cs typeface="Tajawal" panose="00000500000000000000" pitchFamily="2" charset="-78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EF9DC7EB-DD48-47C3-84E3-B85DD18B8CA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416600" y="1821600"/>
            <a:ext cx="2548800" cy="39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2200" b="1">
                <a:solidFill>
                  <a:schemeClr val="tx1"/>
                </a:solidFill>
                <a:latin typeface="Tajawal" panose="00000500000000000000" pitchFamily="2" charset="-78"/>
                <a:cs typeface="Tajawal" panose="00000500000000000000" pitchFamily="2" charset="-78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AA83D1AE-2160-4267-968E-97ACD5CAE2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175000" y="2214000"/>
            <a:ext cx="2548800" cy="388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>
                <a:solidFill>
                  <a:schemeClr val="tx1"/>
                </a:solidFill>
                <a:latin typeface="Tajawal" panose="00000500000000000000" pitchFamily="2" charset="-78"/>
                <a:cs typeface="Tajawal" panose="00000500000000000000" pitchFamily="2" charset="-78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6" name="Text Placeholder 2">
            <a:extLst>
              <a:ext uri="{FF2B5EF4-FFF2-40B4-BE49-F238E27FC236}">
                <a16:creationId xmlns:a16="http://schemas.microsoft.com/office/drawing/2014/main" id="{E3E15249-BC3C-4A1B-8AE9-FB1522FF30D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5174279" y="1821600"/>
            <a:ext cx="2550242" cy="39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2200" b="1">
                <a:solidFill>
                  <a:schemeClr val="tx1"/>
                </a:solidFill>
                <a:latin typeface="Tajawal" panose="00000500000000000000" pitchFamily="2" charset="-78"/>
                <a:cs typeface="Tajawal" panose="00000500000000000000" pitchFamily="2" charset="-78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7" name="Text Placeholder 2">
            <a:extLst>
              <a:ext uri="{FF2B5EF4-FFF2-40B4-BE49-F238E27FC236}">
                <a16:creationId xmlns:a16="http://schemas.microsoft.com/office/drawing/2014/main" id="{505F309F-DEF7-4BEB-A516-EB276EE3506B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175000" y="4014000"/>
            <a:ext cx="2548800" cy="393192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>
                <a:solidFill>
                  <a:schemeClr val="tx1"/>
                </a:solidFill>
                <a:latin typeface="Tajawal" panose="00000500000000000000" pitchFamily="2" charset="-78"/>
                <a:cs typeface="Tajawal" panose="00000500000000000000" pitchFamily="2" charset="-78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916F5B2C-32F2-4B58-A625-8B9488712FA7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5174279" y="3636000"/>
            <a:ext cx="2550242" cy="393192"/>
          </a:xfrm>
        </p:spPr>
        <p:txBody>
          <a:bodyPr anchor="ctr">
            <a:noAutofit/>
          </a:bodyPr>
          <a:lstStyle>
            <a:lvl1pPr marL="0" indent="0" algn="ctr">
              <a:buNone/>
              <a:defRPr sz="2200" b="1">
                <a:solidFill>
                  <a:schemeClr val="tx1"/>
                </a:solidFill>
                <a:latin typeface="Tajawal" panose="00000500000000000000" pitchFamily="2" charset="-78"/>
                <a:cs typeface="Tajawal" panose="00000500000000000000" pitchFamily="2" charset="-78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9" name="Text Placeholder 2">
            <a:extLst>
              <a:ext uri="{FF2B5EF4-FFF2-40B4-BE49-F238E27FC236}">
                <a16:creationId xmlns:a16="http://schemas.microsoft.com/office/drawing/2014/main" id="{C8D70CF9-AFEC-4EEF-8738-450A1898596A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416600" y="4014000"/>
            <a:ext cx="2548800" cy="393192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Tajawal" panose="00000500000000000000" pitchFamily="2" charset="-78"/>
                <a:cs typeface="Tajawal" panose="00000500000000000000" pitchFamily="2" charset="-78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0" name="Text Placeholder 2">
            <a:extLst>
              <a:ext uri="{FF2B5EF4-FFF2-40B4-BE49-F238E27FC236}">
                <a16:creationId xmlns:a16="http://schemas.microsoft.com/office/drawing/2014/main" id="{CCCD16AF-45E4-4B73-8D05-3DA7CFADBC82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15879" y="3639600"/>
            <a:ext cx="2550242" cy="3924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200" b="1">
                <a:solidFill>
                  <a:schemeClr val="tx1"/>
                </a:solidFill>
                <a:latin typeface="Tajawal" panose="00000500000000000000" pitchFamily="2" charset="-78"/>
                <a:cs typeface="Tajawal" panose="00000500000000000000" pitchFamily="2" charset="-78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1" name="Text Placeholder 2">
            <a:extLst>
              <a:ext uri="{FF2B5EF4-FFF2-40B4-BE49-F238E27FC236}">
                <a16:creationId xmlns:a16="http://schemas.microsoft.com/office/drawing/2014/main" id="{28A223A3-15DD-475B-AD8A-CD3411FCD577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1416600" y="1231200"/>
            <a:ext cx="2548800" cy="392400"/>
          </a:xfrm>
        </p:spPr>
        <p:txBody>
          <a:bodyPr>
            <a:noAutofit/>
          </a:bodyPr>
          <a:lstStyle>
            <a:lvl1pPr marL="0" indent="0" algn="ctr">
              <a:buNone/>
              <a:defRPr sz="2200" b="1">
                <a:solidFill>
                  <a:schemeClr val="bg1"/>
                </a:solidFill>
                <a:latin typeface="Tajawal" panose="00000500000000000000" pitchFamily="2" charset="-78"/>
                <a:cs typeface="Tajawal" panose="00000500000000000000" pitchFamily="2" charset="-78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2" name="Text Placeholder 2">
            <a:extLst>
              <a:ext uri="{FF2B5EF4-FFF2-40B4-BE49-F238E27FC236}">
                <a16:creationId xmlns:a16="http://schemas.microsoft.com/office/drawing/2014/main" id="{23E83119-3348-458E-BFA8-4EFD059588AA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5174279" y="1231200"/>
            <a:ext cx="2550242" cy="392400"/>
          </a:xfrm>
        </p:spPr>
        <p:txBody>
          <a:bodyPr>
            <a:noAutofit/>
          </a:bodyPr>
          <a:lstStyle>
            <a:lvl1pPr marL="0" indent="0" algn="ctr">
              <a:buNone/>
              <a:defRPr sz="2200" b="1">
                <a:solidFill>
                  <a:schemeClr val="bg1"/>
                </a:solidFill>
                <a:latin typeface="Tajawal" panose="00000500000000000000" pitchFamily="2" charset="-78"/>
                <a:cs typeface="Tajawal" panose="00000500000000000000" pitchFamily="2" charset="-78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3" name="Text Placeholder 2">
            <a:extLst>
              <a:ext uri="{FF2B5EF4-FFF2-40B4-BE49-F238E27FC236}">
                <a16:creationId xmlns:a16="http://schemas.microsoft.com/office/drawing/2014/main" id="{01CEA756-96F4-45D1-B687-2A39EC171B2E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1415879" y="3027600"/>
            <a:ext cx="2550242" cy="414984"/>
          </a:xfrm>
        </p:spPr>
        <p:txBody>
          <a:bodyPr>
            <a:noAutofit/>
          </a:bodyPr>
          <a:lstStyle>
            <a:lvl1pPr marL="0" indent="0" algn="ctr">
              <a:buNone/>
              <a:defRPr sz="2200" b="1">
                <a:solidFill>
                  <a:schemeClr val="bg1"/>
                </a:solidFill>
                <a:latin typeface="Tajawal" panose="00000500000000000000" pitchFamily="2" charset="-78"/>
                <a:cs typeface="Tajawal" panose="00000500000000000000" pitchFamily="2" charset="-78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4" name="Text Placeholder 2">
            <a:extLst>
              <a:ext uri="{FF2B5EF4-FFF2-40B4-BE49-F238E27FC236}">
                <a16:creationId xmlns:a16="http://schemas.microsoft.com/office/drawing/2014/main" id="{1CA9C754-C75E-4072-95DF-5A052ADBC4B0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5174279" y="3027600"/>
            <a:ext cx="2550242" cy="414984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200" b="1">
                <a:solidFill>
                  <a:schemeClr val="bg1"/>
                </a:solidFill>
                <a:latin typeface="Tajawal" panose="00000500000000000000" pitchFamily="2" charset="-78"/>
                <a:cs typeface="Tajawal" panose="00000500000000000000" pitchFamily="2" charset="-78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1371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490526C-D60D-4B14-8F43-F1B8B54F75FC}"/>
              </a:ext>
            </a:extLst>
          </p:cNvPr>
          <p:cNvSpPr/>
          <p:nvPr userDrawn="1"/>
        </p:nvSpPr>
        <p:spPr>
          <a:xfrm rot="16200000">
            <a:off x="3989438" y="-4002598"/>
            <a:ext cx="1165123" cy="91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E355E7D4-C74C-4848-A027-E775BFECD14C}"/>
              </a:ext>
            </a:extLst>
          </p:cNvPr>
          <p:cNvCxnSpPr>
            <a:cxnSpLocks/>
          </p:cNvCxnSpPr>
          <p:nvPr userDrawn="1"/>
        </p:nvCxnSpPr>
        <p:spPr>
          <a:xfrm flipV="1">
            <a:off x="2709863" y="4583734"/>
            <a:ext cx="5719243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552449"/>
            <a:ext cx="7696200" cy="432000"/>
          </a:xfrm>
        </p:spPr>
        <p:txBody>
          <a:bodyPr>
            <a:normAutofit/>
          </a:bodyPr>
          <a:lstStyle>
            <a:lvl1pPr>
              <a:defRPr sz="3000" b="1">
                <a:solidFill>
                  <a:schemeClr val="tx1"/>
                </a:solidFill>
                <a:latin typeface="Poiret One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23900" y="2406828"/>
            <a:ext cx="7696200" cy="2184224"/>
          </a:xfrm>
        </p:spPr>
        <p:txBody>
          <a:bodyPr anchor="ctr">
            <a:normAutofit/>
          </a:bodyPr>
          <a:lstStyle>
            <a:lvl1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  <a:latin typeface="Montserrat" panose="00000500000000000000" pitchFamily="50" charset="0"/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0490B421-C816-4E55-A4CC-1C8849D91A3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23900" y="1282834"/>
            <a:ext cx="5994334" cy="1076602"/>
          </a:xfrm>
        </p:spPr>
        <p:txBody>
          <a:bodyPr anchor="ctr"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  <a:latin typeface="Montserrat" panose="00000500000000000000" pitchFamily="50" charset="0"/>
              </a:defRPr>
            </a:lvl1pPr>
            <a:lvl2pPr marL="628650" indent="-285750"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  <a:latin typeface="Montserrat" panose="00000500000000000000" pitchFamily="50" charset="0"/>
              </a:defRPr>
            </a:lvl2pPr>
            <a:lvl3pPr marL="971550" indent="-285750"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  <a:latin typeface="Montserrat" panose="00000500000000000000" pitchFamily="50" charset="0"/>
              </a:defRPr>
            </a:lvl3pPr>
            <a:lvl4pPr marL="1314450" indent="-285750"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  <a:latin typeface="Montserrat" panose="00000500000000000000" pitchFamily="50" charset="0"/>
              </a:defRPr>
            </a:lvl4pPr>
            <a:lvl5pPr marL="1657350" indent="-285750"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  <a:latin typeface="Montserrat" panose="00000500000000000000" pitchFamily="5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6439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A44EBFA0-46B6-4893-8D00-D339F577D223}"/>
              </a:ext>
            </a:extLst>
          </p:cNvPr>
          <p:cNvSpPr/>
          <p:nvPr userDrawn="1"/>
        </p:nvSpPr>
        <p:spPr>
          <a:xfrm rot="16200000">
            <a:off x="6203631" y="2216468"/>
            <a:ext cx="5156837" cy="7239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F31921B3-F24C-4C78-964C-AF06B10C73B7}"/>
              </a:ext>
            </a:extLst>
          </p:cNvPr>
          <p:cNvCxnSpPr>
            <a:cxnSpLocks/>
          </p:cNvCxnSpPr>
          <p:nvPr userDrawn="1"/>
        </p:nvCxnSpPr>
        <p:spPr>
          <a:xfrm flipV="1">
            <a:off x="2700855" y="4591049"/>
            <a:ext cx="5719243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28559AF6-F4A5-4E5A-B98F-FFBBCC023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396363"/>
          </a:xfrm>
        </p:spPr>
        <p:txBody>
          <a:bodyPr>
            <a:normAutofit/>
          </a:bodyPr>
          <a:lstStyle>
            <a:lvl1pPr>
              <a:defRPr sz="3000" b="1">
                <a:solidFill>
                  <a:schemeClr val="tx1"/>
                </a:solidFill>
                <a:latin typeface="Poiret One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45601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3C49DE8-F141-4074-AB71-3682D2E62103}"/>
              </a:ext>
            </a:extLst>
          </p:cNvPr>
          <p:cNvSpPr/>
          <p:nvPr userDrawn="1"/>
        </p:nvSpPr>
        <p:spPr>
          <a:xfrm rot="16200000">
            <a:off x="3989437" y="-4002775"/>
            <a:ext cx="1165123" cy="91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89158A42-BE1A-4BF1-8C5A-11AE47ED54BF}"/>
              </a:ext>
            </a:extLst>
          </p:cNvPr>
          <p:cNvCxnSpPr>
            <a:cxnSpLocks/>
          </p:cNvCxnSpPr>
          <p:nvPr userDrawn="1"/>
        </p:nvCxnSpPr>
        <p:spPr>
          <a:xfrm flipV="1">
            <a:off x="2709863" y="4583734"/>
            <a:ext cx="5719243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E604AAA2-568E-49D7-AB45-7C4A7023E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396363"/>
          </a:xfrm>
        </p:spPr>
        <p:txBody>
          <a:bodyPr>
            <a:normAutofit/>
          </a:bodyPr>
          <a:lstStyle>
            <a:lvl1pPr>
              <a:defRPr sz="3000" b="1">
                <a:solidFill>
                  <a:schemeClr val="tx1"/>
                </a:solidFill>
                <a:latin typeface="Poiret One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54358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29">
            <a:extLst>
              <a:ext uri="{FF2B5EF4-FFF2-40B4-BE49-F238E27FC236}">
                <a16:creationId xmlns:a16="http://schemas.microsoft.com/office/drawing/2014/main" id="{880E4960-4B8C-4C56-8BC7-C8D08DE096E9}"/>
              </a:ext>
            </a:extLst>
          </p:cNvPr>
          <p:cNvSpPr/>
          <p:nvPr userDrawn="1"/>
        </p:nvSpPr>
        <p:spPr>
          <a:xfrm rot="16200000">
            <a:off x="3740738" y="-3754076"/>
            <a:ext cx="1662522" cy="91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22DF198D-39B0-439D-8815-EC9D8D57F79F}"/>
              </a:ext>
            </a:extLst>
          </p:cNvPr>
          <p:cNvCxnSpPr>
            <a:cxnSpLocks/>
          </p:cNvCxnSpPr>
          <p:nvPr userDrawn="1"/>
        </p:nvCxnSpPr>
        <p:spPr>
          <a:xfrm flipV="1">
            <a:off x="2709863" y="4583734"/>
            <a:ext cx="5719243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5ED5E6-9651-4767-9A5B-CB387944828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24602" y="3022956"/>
            <a:ext cx="2063234" cy="55593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>
                <a:solidFill>
                  <a:schemeClr val="tx1"/>
                </a:solidFill>
                <a:latin typeface="Montserrat" panose="00000500000000000000" pitchFamily="50" charset="0"/>
              </a:defRPr>
            </a:lvl1pPr>
            <a:lvl2pPr algn="ctr">
              <a:defRPr sz="1400">
                <a:solidFill>
                  <a:schemeClr val="tx1"/>
                </a:solidFill>
                <a:latin typeface="Montserrat" panose="00000500000000000000" pitchFamily="50" charset="0"/>
              </a:defRPr>
            </a:lvl2pPr>
            <a:lvl3pPr algn="ctr">
              <a:defRPr sz="1400">
                <a:solidFill>
                  <a:schemeClr val="tx1"/>
                </a:solidFill>
                <a:latin typeface="Montserrat" panose="00000500000000000000" pitchFamily="50" charset="0"/>
              </a:defRPr>
            </a:lvl3pPr>
            <a:lvl4pPr algn="ctr">
              <a:defRPr sz="1400">
                <a:solidFill>
                  <a:schemeClr val="tx1"/>
                </a:solidFill>
                <a:latin typeface="Montserrat" panose="00000500000000000000" pitchFamily="50" charset="0"/>
              </a:defRPr>
            </a:lvl4pPr>
            <a:lvl5pPr algn="ctr">
              <a:defRPr sz="1400">
                <a:solidFill>
                  <a:schemeClr val="tx1"/>
                </a:solidFill>
                <a:latin typeface="Montserrat" panose="00000500000000000000" pitchFamily="5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AEA3490-67CC-4B49-867B-59A5F0527F7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530664" y="3855599"/>
            <a:ext cx="2062800" cy="5544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>
                <a:solidFill>
                  <a:schemeClr val="tx1"/>
                </a:solidFill>
                <a:latin typeface="Montserrat" panose="00000500000000000000" pitchFamily="50" charset="0"/>
              </a:defRPr>
            </a:lvl1pPr>
            <a:lvl2pPr algn="ctr">
              <a:defRPr sz="1400">
                <a:solidFill>
                  <a:schemeClr val="tx1"/>
                </a:solidFill>
                <a:latin typeface="Montserrat" panose="00000500000000000000" pitchFamily="50" charset="0"/>
              </a:defRPr>
            </a:lvl2pPr>
            <a:lvl3pPr algn="ctr">
              <a:defRPr sz="1400">
                <a:solidFill>
                  <a:schemeClr val="tx1"/>
                </a:solidFill>
                <a:latin typeface="Montserrat" panose="00000500000000000000" pitchFamily="50" charset="0"/>
              </a:defRPr>
            </a:lvl3pPr>
            <a:lvl4pPr algn="ctr">
              <a:defRPr sz="1400">
                <a:solidFill>
                  <a:schemeClr val="tx1"/>
                </a:solidFill>
                <a:latin typeface="Montserrat" panose="00000500000000000000" pitchFamily="50" charset="0"/>
              </a:defRPr>
            </a:lvl4pPr>
            <a:lvl5pPr algn="ctr">
              <a:defRPr sz="1400">
                <a:solidFill>
                  <a:schemeClr val="tx1"/>
                </a:solidFill>
                <a:latin typeface="Montserrat" panose="00000500000000000000" pitchFamily="5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44A65C1-537A-49EC-B360-2884C343A26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924602" y="2664000"/>
            <a:ext cx="2063235" cy="356400"/>
          </a:xfrm>
        </p:spPr>
        <p:txBody>
          <a:bodyPr>
            <a:noAutofit/>
          </a:bodyPr>
          <a:lstStyle>
            <a:lvl1pPr marL="0" indent="0" algn="ctr">
              <a:buNone/>
              <a:defRPr sz="2200" b="1">
                <a:solidFill>
                  <a:schemeClr val="tx1"/>
                </a:solidFill>
                <a:latin typeface="Poiret One" panose="02000000000000000000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A576A6E-6F7A-44AB-90FE-92E4056E8F3B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537516" y="3506400"/>
            <a:ext cx="2062800" cy="356400"/>
          </a:xfrm>
        </p:spPr>
        <p:txBody>
          <a:bodyPr>
            <a:noAutofit/>
          </a:bodyPr>
          <a:lstStyle>
            <a:lvl1pPr marL="0" indent="0" algn="ctr">
              <a:buNone/>
              <a:defRPr sz="2200" b="1">
                <a:solidFill>
                  <a:schemeClr val="tx1"/>
                </a:solidFill>
                <a:latin typeface="Poiret One" panose="02000000000000000000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ABFA7B1-3F38-4BB3-990D-E15E1AAD4718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177599" y="3025217"/>
            <a:ext cx="2062800" cy="55284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>
                <a:solidFill>
                  <a:schemeClr val="tx1"/>
                </a:solidFill>
                <a:latin typeface="Montserrat" panose="00000500000000000000" pitchFamily="50" charset="0"/>
              </a:defRPr>
            </a:lvl1pPr>
            <a:lvl2pPr algn="ctr">
              <a:defRPr sz="1400">
                <a:solidFill>
                  <a:schemeClr val="tx1"/>
                </a:solidFill>
                <a:latin typeface="Montserrat" panose="00000500000000000000" pitchFamily="50" charset="0"/>
              </a:defRPr>
            </a:lvl2pPr>
            <a:lvl3pPr algn="ctr">
              <a:defRPr sz="1400">
                <a:solidFill>
                  <a:schemeClr val="tx1"/>
                </a:solidFill>
                <a:latin typeface="Montserrat" panose="00000500000000000000" pitchFamily="50" charset="0"/>
              </a:defRPr>
            </a:lvl3pPr>
            <a:lvl4pPr algn="ctr">
              <a:defRPr sz="1400">
                <a:solidFill>
                  <a:schemeClr val="tx1"/>
                </a:solidFill>
                <a:latin typeface="Montserrat" panose="00000500000000000000" pitchFamily="50" charset="0"/>
              </a:defRPr>
            </a:lvl4pPr>
            <a:lvl5pPr algn="ctr">
              <a:defRPr sz="1400">
                <a:solidFill>
                  <a:schemeClr val="tx1"/>
                </a:solidFill>
                <a:latin typeface="Montserrat" panose="00000500000000000000" pitchFamily="5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0E1E2C2-B2A4-4196-9BED-46BB448A9BBA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163200" y="2674800"/>
            <a:ext cx="2062800" cy="356400"/>
          </a:xfrm>
        </p:spPr>
        <p:txBody>
          <a:bodyPr>
            <a:noAutofit/>
          </a:bodyPr>
          <a:lstStyle>
            <a:lvl1pPr marL="0" indent="0" algn="ctr">
              <a:buNone/>
              <a:defRPr sz="2200" b="1">
                <a:solidFill>
                  <a:schemeClr val="tx1"/>
                </a:solidFill>
                <a:latin typeface="Poiret One" panose="02000000000000000000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CF2E32F5-453B-4561-AF64-F9E3464BE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396363"/>
          </a:xfrm>
        </p:spPr>
        <p:txBody>
          <a:bodyPr>
            <a:normAutofit/>
          </a:bodyPr>
          <a:lstStyle>
            <a:lvl1pPr>
              <a:defRPr sz="3000" b="1">
                <a:solidFill>
                  <a:schemeClr val="tx1"/>
                </a:solidFill>
                <a:latin typeface="Poiret One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7130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9A531E7D-46E0-4FAD-AF12-F453E479AF7F}"/>
              </a:ext>
            </a:extLst>
          </p:cNvPr>
          <p:cNvSpPr/>
          <p:nvPr userDrawn="1"/>
        </p:nvSpPr>
        <p:spPr>
          <a:xfrm>
            <a:off x="3989614" y="0"/>
            <a:ext cx="5154386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E0497A89-91C5-42B7-A41F-487DF58B37F4}"/>
              </a:ext>
            </a:extLst>
          </p:cNvPr>
          <p:cNvCxnSpPr>
            <a:cxnSpLocks/>
          </p:cNvCxnSpPr>
          <p:nvPr userDrawn="1"/>
        </p:nvCxnSpPr>
        <p:spPr>
          <a:xfrm flipV="1">
            <a:off x="2709863" y="4583734"/>
            <a:ext cx="5719243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3557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3B65DBD9-7306-4D00-83C9-98A2EAEBF9CF}"/>
              </a:ext>
            </a:extLst>
          </p:cNvPr>
          <p:cNvSpPr/>
          <p:nvPr userDrawn="1"/>
        </p:nvSpPr>
        <p:spPr>
          <a:xfrm rot="16200000">
            <a:off x="6203631" y="2216468"/>
            <a:ext cx="5156837" cy="7239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37426D79-E3E1-45CB-BD42-8BCBD4E55B34}"/>
              </a:ext>
            </a:extLst>
          </p:cNvPr>
          <p:cNvCxnSpPr>
            <a:cxnSpLocks/>
          </p:cNvCxnSpPr>
          <p:nvPr userDrawn="1"/>
        </p:nvCxnSpPr>
        <p:spPr>
          <a:xfrm flipV="1">
            <a:off x="2700855" y="4591049"/>
            <a:ext cx="5719243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724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BE9B0DAE-88E0-4E04-8C3B-5988EFAD312C}"/>
              </a:ext>
            </a:extLst>
          </p:cNvPr>
          <p:cNvSpPr/>
          <p:nvPr userDrawn="1"/>
        </p:nvSpPr>
        <p:spPr>
          <a:xfrm>
            <a:off x="3989614" y="0"/>
            <a:ext cx="5154386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2228400"/>
            <a:ext cx="3797299" cy="1026359"/>
          </a:xfrm>
        </p:spPr>
        <p:txBody>
          <a:bodyPr anchor="ctr">
            <a:noAutofit/>
          </a:bodyPr>
          <a:lstStyle>
            <a:lvl1pPr algn="ctr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881600" y="3121200"/>
            <a:ext cx="3177540" cy="66010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Montserrat" panose="00000500000000000000" pitchFamily="50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3FEA4E8-678D-4279-BA7C-4E624B9ABEB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875200" y="1310400"/>
            <a:ext cx="1187700" cy="766187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5000" b="1" kern="1200" dirty="0">
                <a:solidFill>
                  <a:schemeClr val="tx1"/>
                </a:solidFill>
                <a:latin typeface="Poiret One" panose="02000000000000000000" pitchFamily="2" charset="0"/>
                <a:ea typeface="+mn-ea"/>
                <a:cs typeface="+mn-cs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F1256C1C-053B-4ED1-8CD3-9B85B4BFEFE8}"/>
              </a:ext>
            </a:extLst>
          </p:cNvPr>
          <p:cNvCxnSpPr>
            <a:cxnSpLocks/>
          </p:cNvCxnSpPr>
          <p:nvPr userDrawn="1"/>
        </p:nvCxnSpPr>
        <p:spPr>
          <a:xfrm flipV="1">
            <a:off x="723756" y="4583734"/>
            <a:ext cx="5719243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39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490526C-D60D-4B14-8F43-F1B8B54F75FC}"/>
              </a:ext>
            </a:extLst>
          </p:cNvPr>
          <p:cNvSpPr/>
          <p:nvPr userDrawn="1"/>
        </p:nvSpPr>
        <p:spPr>
          <a:xfrm rot="16200000">
            <a:off x="3989438" y="-4002598"/>
            <a:ext cx="1165123" cy="91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E355E7D4-C74C-4848-A027-E775BFECD14C}"/>
              </a:ext>
            </a:extLst>
          </p:cNvPr>
          <p:cNvCxnSpPr>
            <a:cxnSpLocks/>
          </p:cNvCxnSpPr>
          <p:nvPr userDrawn="1"/>
        </p:nvCxnSpPr>
        <p:spPr>
          <a:xfrm flipV="1">
            <a:off x="2709863" y="4583734"/>
            <a:ext cx="5719243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23900" y="1233489"/>
            <a:ext cx="7696200" cy="3357562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Montserrat" panose="00000500000000000000" pitchFamily="50" charset="0"/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5323437-7DAB-4E24-960F-EFA016718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396363"/>
          </a:xfrm>
        </p:spPr>
        <p:txBody>
          <a:bodyPr>
            <a:normAutofit/>
          </a:bodyPr>
          <a:lstStyle>
            <a:lvl1pPr>
              <a:defRPr sz="3000" b="1">
                <a:solidFill>
                  <a:schemeClr val="tx1"/>
                </a:solidFill>
                <a:latin typeface="Poiret One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6595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04B42BB2-1921-4A47-B958-B24B46D1DBA7}"/>
              </a:ext>
            </a:extLst>
          </p:cNvPr>
          <p:cNvSpPr/>
          <p:nvPr userDrawn="1"/>
        </p:nvSpPr>
        <p:spPr>
          <a:xfrm rot="16200000">
            <a:off x="-2216470" y="2203130"/>
            <a:ext cx="5156837" cy="7239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45600" y="3599420"/>
            <a:ext cx="2915263" cy="768803"/>
          </a:xfrm>
        </p:spPr>
        <p:txBody>
          <a:bodyPr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Montserrat" panose="00000500000000000000" pitchFamily="50" charset="0"/>
              </a:defRPr>
            </a:lvl1pPr>
            <a:lvl2pPr algn="ctr">
              <a:defRPr sz="1600">
                <a:solidFill>
                  <a:schemeClr val="tx1"/>
                </a:solidFill>
                <a:latin typeface="Montserrat" panose="00000500000000000000" pitchFamily="50" charset="0"/>
              </a:defRPr>
            </a:lvl2pPr>
            <a:lvl3pPr algn="ctr">
              <a:defRPr sz="16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476" y="3599420"/>
            <a:ext cx="2915263" cy="770400"/>
          </a:xfrm>
        </p:spPr>
        <p:txBody>
          <a:bodyPr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Montserrat" panose="00000500000000000000" pitchFamily="50" charset="0"/>
              </a:defRPr>
            </a:lvl1pPr>
            <a:lvl2pPr algn="ctr">
              <a:defRPr sz="1600">
                <a:solidFill>
                  <a:schemeClr val="tx1"/>
                </a:solidFill>
                <a:latin typeface="Montserrat" panose="00000500000000000000" pitchFamily="50" charset="0"/>
              </a:defRPr>
            </a:lvl2pPr>
            <a:lvl3pPr algn="ctr">
              <a:defRPr sz="1600">
                <a:solidFill>
                  <a:schemeClr val="tx1"/>
                </a:solidFill>
                <a:latin typeface="Montserrat" panose="00000500000000000000" pitchFamily="50" charset="0"/>
              </a:defRPr>
            </a:lvl3pPr>
            <a:lvl4pPr algn="ctr">
              <a:defRPr sz="1600">
                <a:solidFill>
                  <a:schemeClr val="tx1"/>
                </a:solidFill>
                <a:latin typeface="Montserrat" panose="00000500000000000000" pitchFamily="50" charset="0"/>
              </a:defRPr>
            </a:lvl4pPr>
            <a:lvl5pPr algn="ctr">
              <a:defRPr sz="1600">
                <a:solidFill>
                  <a:schemeClr val="tx1"/>
                </a:solidFill>
                <a:latin typeface="Montserrat" panose="00000500000000000000" pitchFamily="5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57D406E-515A-4F43-9A01-A05A4C6D1924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245600" y="3239150"/>
            <a:ext cx="2915263" cy="392482"/>
          </a:xfrm>
        </p:spPr>
        <p:txBody>
          <a:bodyPr>
            <a:noAutofit/>
          </a:bodyPr>
          <a:lstStyle>
            <a:lvl1pPr marL="0" indent="0" algn="ctr">
              <a:buNone/>
              <a:defRPr sz="2200" b="1">
                <a:solidFill>
                  <a:schemeClr val="tx1"/>
                </a:solidFill>
                <a:latin typeface="Poiret One" panose="02000000000000000000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5C9BD97-A085-490E-8875-69685121698A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989476" y="3239150"/>
            <a:ext cx="2915263" cy="392482"/>
          </a:xfrm>
        </p:spPr>
        <p:txBody>
          <a:bodyPr>
            <a:noAutofit/>
          </a:bodyPr>
          <a:lstStyle>
            <a:lvl1pPr marL="0" indent="0" algn="ctr">
              <a:buNone/>
              <a:defRPr sz="2200" b="1">
                <a:solidFill>
                  <a:schemeClr val="tx1"/>
                </a:solidFill>
                <a:latin typeface="Poiret One" panose="02000000000000000000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2FF346E-8764-4066-94AC-ECE6D9365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396363"/>
          </a:xfrm>
        </p:spPr>
        <p:txBody>
          <a:bodyPr>
            <a:normAutofit/>
          </a:bodyPr>
          <a:lstStyle>
            <a:lvl1pPr>
              <a:defRPr sz="3000" b="1">
                <a:solidFill>
                  <a:schemeClr val="tx1"/>
                </a:solidFill>
                <a:latin typeface="Poiret One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54A267CD-0336-4222-9B0B-97C7BE52BBB4}"/>
              </a:ext>
            </a:extLst>
          </p:cNvPr>
          <p:cNvCxnSpPr>
            <a:cxnSpLocks/>
          </p:cNvCxnSpPr>
          <p:nvPr userDrawn="1"/>
        </p:nvCxnSpPr>
        <p:spPr>
          <a:xfrm flipV="1">
            <a:off x="2709863" y="4583734"/>
            <a:ext cx="5719243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294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A44EBFA0-46B6-4893-8D00-D339F577D223}"/>
              </a:ext>
            </a:extLst>
          </p:cNvPr>
          <p:cNvSpPr/>
          <p:nvPr userDrawn="1"/>
        </p:nvSpPr>
        <p:spPr>
          <a:xfrm rot="16200000">
            <a:off x="-2216470" y="2203130"/>
            <a:ext cx="5156837" cy="7239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F31921B3-F24C-4C78-964C-AF06B10C73B7}"/>
              </a:ext>
            </a:extLst>
          </p:cNvPr>
          <p:cNvCxnSpPr>
            <a:cxnSpLocks/>
          </p:cNvCxnSpPr>
          <p:nvPr userDrawn="1"/>
        </p:nvCxnSpPr>
        <p:spPr>
          <a:xfrm flipV="1">
            <a:off x="723892" y="4583734"/>
            <a:ext cx="5719243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2AAAC595-3CB6-4D7E-B622-9B2466152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396363"/>
          </a:xfrm>
        </p:spPr>
        <p:txBody>
          <a:bodyPr>
            <a:normAutofit/>
          </a:bodyPr>
          <a:lstStyle>
            <a:lvl1pPr>
              <a:defRPr sz="3000" b="1">
                <a:solidFill>
                  <a:schemeClr val="tx1"/>
                </a:solidFill>
                <a:latin typeface="Poiret One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6818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83E42A68-03E8-420E-808B-76629B06DC8E}"/>
              </a:ext>
            </a:extLst>
          </p:cNvPr>
          <p:cNvSpPr/>
          <p:nvPr userDrawn="1"/>
        </p:nvSpPr>
        <p:spPr>
          <a:xfrm>
            <a:off x="0" y="3897087"/>
            <a:ext cx="9144000" cy="12464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738ADA69-12FD-45DB-89C0-8AE987800295}"/>
              </a:ext>
            </a:extLst>
          </p:cNvPr>
          <p:cNvCxnSpPr>
            <a:cxnSpLocks/>
          </p:cNvCxnSpPr>
          <p:nvPr userDrawn="1"/>
        </p:nvCxnSpPr>
        <p:spPr>
          <a:xfrm flipV="1">
            <a:off x="2709863" y="4583734"/>
            <a:ext cx="5719243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8F7DF3-02F3-41BF-A060-159BA21B5D0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23900" y="1282834"/>
            <a:ext cx="7705206" cy="450094"/>
          </a:xfr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Montserrat" panose="00000500000000000000" pitchFamily="50" charset="0"/>
              </a:defRPr>
            </a:lvl1pPr>
            <a:lvl2pPr marL="628650" indent="-285750"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  <a:latin typeface="Montserrat" panose="00000500000000000000" pitchFamily="50" charset="0"/>
              </a:defRPr>
            </a:lvl2pPr>
            <a:lvl3pPr marL="971550" indent="-285750"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  <a:latin typeface="Montserrat" panose="00000500000000000000" pitchFamily="50" charset="0"/>
              </a:defRPr>
            </a:lvl3pPr>
            <a:lvl4pPr marL="1314450" indent="-285750"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  <a:latin typeface="Montserrat" panose="00000500000000000000" pitchFamily="50" charset="0"/>
              </a:defRPr>
            </a:lvl4pPr>
            <a:lvl5pPr marL="1657350" indent="-285750"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  <a:latin typeface="Montserrat" panose="00000500000000000000" pitchFamily="5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5ED018D-B6A1-4C4F-ABCE-DD3EB2524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396363"/>
          </a:xfrm>
        </p:spPr>
        <p:txBody>
          <a:bodyPr>
            <a:normAutofit/>
          </a:bodyPr>
          <a:lstStyle>
            <a:lvl1pPr>
              <a:defRPr sz="3000" b="1">
                <a:solidFill>
                  <a:schemeClr val="tx1"/>
                </a:solidFill>
                <a:latin typeface="Poiret One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B816F5F-3AB5-46E6-A358-35A2ACB6AF15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723900" y="3060634"/>
            <a:ext cx="7705206" cy="501392"/>
          </a:xfr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Montserrat" panose="00000500000000000000" pitchFamily="50" charset="0"/>
              </a:defRPr>
            </a:lvl1pPr>
            <a:lvl2pPr marL="628650" indent="-285750"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  <a:latin typeface="Montserrat" panose="00000500000000000000" pitchFamily="50" charset="0"/>
              </a:defRPr>
            </a:lvl2pPr>
            <a:lvl3pPr marL="971550" indent="-285750"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  <a:latin typeface="Montserrat" panose="00000500000000000000" pitchFamily="50" charset="0"/>
              </a:defRPr>
            </a:lvl3pPr>
            <a:lvl4pPr marL="1314450" indent="-285750"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  <a:latin typeface="Montserrat" panose="00000500000000000000" pitchFamily="50" charset="0"/>
              </a:defRPr>
            </a:lvl4pPr>
            <a:lvl5pPr marL="1657350" indent="-285750"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  <a:latin typeface="Montserrat" panose="00000500000000000000" pitchFamily="5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64B5F9B-0445-4F64-A7B4-82CD60F950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3900" y="1733550"/>
            <a:ext cx="7696200" cy="1284288"/>
          </a:xfrm>
        </p:spPr>
        <p:txBody>
          <a:bodyPr>
            <a:noAutofit/>
          </a:bodyPr>
          <a:lstStyle>
            <a:lvl1pPr>
              <a:defRPr sz="1600" b="0">
                <a:solidFill>
                  <a:schemeClr val="tx1"/>
                </a:solidFill>
                <a:latin typeface="Montserrat" panose="00000500000000000000" pitchFamily="50" charset="0"/>
              </a:defRPr>
            </a:lvl1pPr>
            <a:lvl2pPr>
              <a:defRPr sz="1600" b="0">
                <a:solidFill>
                  <a:schemeClr val="tx1"/>
                </a:solidFill>
                <a:latin typeface="Montserrat" panose="00000500000000000000" pitchFamily="50" charset="0"/>
              </a:defRPr>
            </a:lvl2pPr>
            <a:lvl3pPr>
              <a:defRPr sz="1600" b="0">
                <a:solidFill>
                  <a:schemeClr val="tx1"/>
                </a:solidFill>
                <a:latin typeface="Montserrat" panose="00000500000000000000" pitchFamily="50" charset="0"/>
              </a:defRPr>
            </a:lvl3pPr>
            <a:lvl4pPr>
              <a:defRPr sz="1600" b="0">
                <a:solidFill>
                  <a:schemeClr val="tx1"/>
                </a:solidFill>
                <a:latin typeface="Montserrat" panose="00000500000000000000" pitchFamily="50" charset="0"/>
              </a:defRPr>
            </a:lvl4pPr>
            <a:lvl5pPr>
              <a:defRPr sz="1600" b="0">
                <a:solidFill>
                  <a:schemeClr val="tx1"/>
                </a:solidFill>
                <a:latin typeface="Montserrat" panose="00000500000000000000" pitchFamily="50" charset="0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907460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09043F-2CB1-4697-ADC0-1A4B5CEE0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43260"/>
            <a:ext cx="7886700" cy="2656981"/>
          </a:xfrm>
        </p:spPr>
        <p:txBody>
          <a:bodyPr/>
          <a:lstStyle>
            <a:lvl1pPr>
              <a:defRPr b="1">
                <a:latin typeface="Poiret One" panose="02000000000000000000" pitchFamily="2" charset="0"/>
                <a:cs typeface="Poppins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4782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3">
            <a:extLst>
              <a:ext uri="{FF2B5EF4-FFF2-40B4-BE49-F238E27FC236}">
                <a16:creationId xmlns:a16="http://schemas.microsoft.com/office/drawing/2014/main" id="{2CC5DEF2-471C-44A2-8740-C2D0EB3257F7}"/>
              </a:ext>
            </a:extLst>
          </p:cNvPr>
          <p:cNvSpPr/>
          <p:nvPr userDrawn="1"/>
        </p:nvSpPr>
        <p:spPr>
          <a:xfrm rot="16200000">
            <a:off x="3989438" y="-4002598"/>
            <a:ext cx="1165123" cy="91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18CE39D-8A98-4B5A-8C7B-9E9210E70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49"/>
            <a:ext cx="7696200" cy="432000"/>
          </a:xfrm>
        </p:spPr>
        <p:txBody>
          <a:bodyPr>
            <a:normAutofit/>
          </a:bodyPr>
          <a:lstStyle>
            <a:lvl1pPr>
              <a:defRPr sz="3000" b="1">
                <a:solidFill>
                  <a:schemeClr val="tx1"/>
                </a:solidFill>
                <a:latin typeface="Poiret One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A7AD295-11B3-4DBD-83ED-1361E6D683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3900" y="2406828"/>
            <a:ext cx="7696200" cy="2184224"/>
          </a:xfrm>
        </p:spPr>
        <p:txBody>
          <a:bodyPr anchor="ctr">
            <a:normAutofit/>
          </a:bodyPr>
          <a:lstStyle>
            <a:lvl1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  <a:latin typeface="Montserrat" panose="00000500000000000000" pitchFamily="50" charset="0"/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7BEF84CC-BF56-4C47-B129-9BCB2A4E2D1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23900" y="1282834"/>
            <a:ext cx="5994334" cy="1076602"/>
          </a:xfrm>
        </p:spPr>
        <p:txBody>
          <a:bodyPr anchor="ctr"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  <a:latin typeface="Montserrat" panose="00000500000000000000" pitchFamily="50" charset="0"/>
              </a:defRPr>
            </a:lvl1pPr>
            <a:lvl2pPr marL="628650" indent="-285750"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  <a:latin typeface="Montserrat" panose="00000500000000000000" pitchFamily="50" charset="0"/>
              </a:defRPr>
            </a:lvl2pPr>
            <a:lvl3pPr marL="971550" indent="-285750"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  <a:latin typeface="Montserrat" panose="00000500000000000000" pitchFamily="50" charset="0"/>
              </a:defRPr>
            </a:lvl3pPr>
            <a:lvl4pPr marL="1314450" indent="-285750"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  <a:latin typeface="Montserrat" panose="00000500000000000000" pitchFamily="50" charset="0"/>
              </a:defRPr>
            </a:lvl4pPr>
            <a:lvl5pPr marL="1657350" indent="-285750"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  <a:latin typeface="Montserrat" panose="00000500000000000000" pitchFamily="5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Conector recto 4">
            <a:extLst>
              <a:ext uri="{FF2B5EF4-FFF2-40B4-BE49-F238E27FC236}">
                <a16:creationId xmlns:a16="http://schemas.microsoft.com/office/drawing/2014/main" id="{EECDF328-3D16-46F8-8C28-4BFB1768D2B1}"/>
              </a:ext>
            </a:extLst>
          </p:cNvPr>
          <p:cNvCxnSpPr>
            <a:cxnSpLocks/>
          </p:cNvCxnSpPr>
          <p:nvPr userDrawn="1"/>
        </p:nvCxnSpPr>
        <p:spPr>
          <a:xfrm flipV="1">
            <a:off x="2709863" y="4583734"/>
            <a:ext cx="5719243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800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F64B4CD4-2C5C-4DA5-BF61-CF7C5547558E}"/>
              </a:ext>
            </a:extLst>
          </p:cNvPr>
          <p:cNvSpPr/>
          <p:nvPr userDrawn="1"/>
        </p:nvSpPr>
        <p:spPr>
          <a:xfrm>
            <a:off x="3989614" y="0"/>
            <a:ext cx="5154386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B2CFB794-51EC-4E40-BD37-E64E93CCD5C1}"/>
              </a:ext>
            </a:extLst>
          </p:cNvPr>
          <p:cNvCxnSpPr>
            <a:cxnSpLocks/>
          </p:cNvCxnSpPr>
          <p:nvPr userDrawn="1"/>
        </p:nvCxnSpPr>
        <p:spPr>
          <a:xfrm flipV="1">
            <a:off x="2709863" y="4583734"/>
            <a:ext cx="5719243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3900" y="973393"/>
            <a:ext cx="3124200" cy="1550425"/>
          </a:xfrm>
        </p:spPr>
        <p:txBody>
          <a:bodyPr anchor="ctr">
            <a:noAutofit/>
          </a:bodyPr>
          <a:lstStyle>
            <a:lvl1pPr algn="l">
              <a:defRPr sz="3000" b="1">
                <a:solidFill>
                  <a:schemeClr val="tx1"/>
                </a:solidFill>
                <a:latin typeface="Poiret One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713238"/>
            <a:ext cx="3124200" cy="1121342"/>
          </a:xfr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Montserrat" panose="00000500000000000000" pitchFamily="50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437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900" y="1369219"/>
            <a:ext cx="7696200" cy="3221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900" y="4767263"/>
            <a:ext cx="1962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3EFF7-90E2-431F-8E31-BA0CE4C55B2F}" type="datetimeFigureOut">
              <a:rPr lang="en-US" smtClean="0"/>
              <a:t>3/12/2022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1962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CEFFA-EA14-4325-A0F4-7973582784D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6C006C-8D16-414A-AAEB-E06E5161F2A2}"/>
              </a:ext>
            </a:extLst>
          </p:cNvPr>
          <p:cNvSpPr txBox="1"/>
          <p:nvPr userDrawn="1"/>
        </p:nvSpPr>
        <p:spPr>
          <a:xfrm>
            <a:off x="4357116" y="4767263"/>
            <a:ext cx="429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9CFBEED-EB58-4C9E-9151-581675A6AD8B}" type="slidenum">
              <a:rPr lang="en-US" sz="1200" smtClean="0"/>
              <a:t>‹#›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50480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5" r:id="rId3"/>
    <p:sldLayoutId id="2147483667" r:id="rId4"/>
    <p:sldLayoutId id="2147483669" r:id="rId5"/>
    <p:sldLayoutId id="2147483676" r:id="rId6"/>
    <p:sldLayoutId id="2147483658" r:id="rId7"/>
    <p:sldLayoutId id="2147483671" r:id="rId8"/>
    <p:sldLayoutId id="2147483672" r:id="rId9"/>
    <p:sldLayoutId id="2147483659" r:id="rId10"/>
    <p:sldLayoutId id="2147483670" r:id="rId11"/>
    <p:sldLayoutId id="2147483675" r:id="rId12"/>
    <p:sldLayoutId id="2147483688" r:id="rId13"/>
    <p:sldLayoutId id="2147483682" r:id="rId14"/>
    <p:sldLayoutId id="2147483683" r:id="rId15"/>
    <p:sldLayoutId id="2147483677" r:id="rId16"/>
    <p:sldLayoutId id="2147483686" r:id="rId17"/>
    <p:sldLayoutId id="2147483687" r:id="rId18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200" b="1" kern="1200">
          <a:solidFill>
            <a:schemeClr val="tx1"/>
          </a:solidFill>
          <a:latin typeface="Tajawal" panose="00000500000000000000" pitchFamily="2" charset="-78"/>
          <a:ea typeface="+mj-ea"/>
          <a:cs typeface="Tajawal" panose="00000500000000000000" pitchFamily="2" charset="-78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200" b="1" kern="1200">
          <a:solidFill>
            <a:schemeClr val="tx1"/>
          </a:solidFill>
          <a:latin typeface="Tajawal" panose="00000500000000000000" pitchFamily="2" charset="-78"/>
          <a:ea typeface="+mn-ea"/>
          <a:cs typeface="Tajawal" panose="00000500000000000000" pitchFamily="2" charset="-78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jawal" panose="00000500000000000000" pitchFamily="2" charset="-78"/>
          <a:ea typeface="+mn-ea"/>
          <a:cs typeface="Tajawal" panose="00000500000000000000" pitchFamily="2" charset="-78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Tajawal" panose="00000500000000000000" pitchFamily="2" charset="-78"/>
          <a:ea typeface="+mn-ea"/>
          <a:cs typeface="Tajawal" panose="00000500000000000000" pitchFamily="2" charset="-78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Tajawal" panose="00000500000000000000" pitchFamily="2" charset="-78"/>
          <a:ea typeface="+mn-ea"/>
          <a:cs typeface="Tajawal" panose="00000500000000000000" pitchFamily="2" charset="-78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Tajawal" panose="00000500000000000000" pitchFamily="2" charset="-78"/>
          <a:ea typeface="+mn-ea"/>
          <a:cs typeface="Tajawal" panose="00000500000000000000" pitchFamily="2" charset="-78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5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3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6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0509B3C-019F-4D10-97B8-412FE612EB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021328"/>
              </p:ext>
            </p:extLst>
          </p:nvPr>
        </p:nvGraphicFramePr>
        <p:xfrm>
          <a:off x="723900" y="2933723"/>
          <a:ext cx="4256086" cy="15655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95601">
                  <a:extLst>
                    <a:ext uri="{9D8B030D-6E8A-4147-A177-3AD203B41FA5}">
                      <a16:colId xmlns:a16="http://schemas.microsoft.com/office/drawing/2014/main" val="3094870161"/>
                    </a:ext>
                  </a:extLst>
                </a:gridCol>
                <a:gridCol w="2460485">
                  <a:extLst>
                    <a:ext uri="{9D8B030D-6E8A-4147-A177-3AD203B41FA5}">
                      <a16:colId xmlns:a16="http://schemas.microsoft.com/office/drawing/2014/main" val="4103025137"/>
                    </a:ext>
                  </a:extLst>
                </a:gridCol>
              </a:tblGrid>
              <a:tr h="245795">
                <a:tc>
                  <a:txBody>
                    <a:bodyPr/>
                    <a:lstStyle/>
                    <a:p>
                      <a:pPr marL="4572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rgbClr val="408C5D"/>
                          </a:solidFill>
                          <a:effectLst/>
                          <a:latin typeface="Tajawal" panose="00000500000000000000" pitchFamily="2" charset="-78"/>
                          <a:cs typeface="Tajawal" panose="00000500000000000000" pitchFamily="2" charset="-78"/>
                        </a:rPr>
                        <a:t>ID</a:t>
                      </a:r>
                      <a:endParaRPr lang="en-US" sz="1600" dirty="0">
                        <a:solidFill>
                          <a:srgbClr val="408C5D"/>
                        </a:solidFill>
                        <a:effectLst/>
                        <a:latin typeface="Tajawal" panose="00000500000000000000" pitchFamily="2" charset="-78"/>
                        <a:ea typeface="Calibri" panose="020F0502020204030204" pitchFamily="34" charset="0"/>
                        <a:cs typeface="Tajawal" panose="000005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dirty="0">
                          <a:solidFill>
                            <a:srgbClr val="408C5D"/>
                          </a:solidFill>
                          <a:effectLst/>
                          <a:latin typeface="Tajawal" panose="00000500000000000000" pitchFamily="2" charset="-78"/>
                          <a:cs typeface="Tajawal" panose="00000500000000000000" pitchFamily="2" charset="-78"/>
                        </a:rPr>
                        <a:t>Name</a:t>
                      </a:r>
                      <a:endParaRPr lang="en-US" sz="1600" b="1" dirty="0">
                        <a:solidFill>
                          <a:srgbClr val="408C5D"/>
                        </a:solidFill>
                        <a:effectLst/>
                        <a:latin typeface="Tajawal" panose="00000500000000000000" pitchFamily="2" charset="-78"/>
                        <a:ea typeface="Calibri" panose="020F0502020204030204" pitchFamily="34" charset="0"/>
                        <a:cs typeface="Tajawal" panose="00000500000000000000" pitchFamily="2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3930"/>
                  </a:ext>
                </a:extLst>
              </a:tr>
              <a:tr h="24579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solidFill>
                            <a:srgbClr val="408C5D"/>
                          </a:solidFill>
                          <a:effectLst/>
                          <a:latin typeface="Tajawal" panose="00000500000000000000" pitchFamily="2" charset="-78"/>
                          <a:cs typeface="Tajawal" panose="00000500000000000000" pitchFamily="2" charset="-78"/>
                        </a:rPr>
                        <a:t>20186031</a:t>
                      </a:r>
                      <a:endParaRPr lang="en-US" sz="1600" b="0" dirty="0">
                        <a:solidFill>
                          <a:srgbClr val="408C5D"/>
                        </a:solidFill>
                        <a:effectLst/>
                        <a:latin typeface="Tajawal" panose="00000500000000000000" pitchFamily="2" charset="-78"/>
                        <a:ea typeface="Calibri" panose="020F0502020204030204" pitchFamily="34" charset="0"/>
                        <a:cs typeface="Tajawal" panose="000005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rgbClr val="408C5D"/>
                          </a:solidFill>
                          <a:effectLst/>
                          <a:latin typeface="Tajawal" panose="00000500000000000000" pitchFamily="2" charset="-78"/>
                          <a:cs typeface="Tajawal" panose="00000500000000000000" pitchFamily="2" charset="-78"/>
                        </a:rPr>
                        <a:t>Nada Mohamed</a:t>
                      </a:r>
                      <a:endParaRPr lang="en-US" sz="1600" dirty="0">
                        <a:solidFill>
                          <a:srgbClr val="408C5D"/>
                        </a:solidFill>
                        <a:effectLst/>
                        <a:latin typeface="Tajawal" panose="00000500000000000000" pitchFamily="2" charset="-78"/>
                        <a:ea typeface="Calibri" panose="020F0502020204030204" pitchFamily="34" charset="0"/>
                        <a:cs typeface="Tajawal" panose="00000500000000000000" pitchFamily="2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9096339"/>
                  </a:ext>
                </a:extLst>
              </a:tr>
              <a:tr h="24579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solidFill>
                            <a:srgbClr val="408C5D"/>
                          </a:solidFill>
                          <a:effectLst/>
                          <a:latin typeface="Tajawal" panose="00000500000000000000" pitchFamily="2" charset="-78"/>
                          <a:cs typeface="Tajawal" panose="00000500000000000000" pitchFamily="2" charset="-78"/>
                        </a:rPr>
                        <a:t>20186007</a:t>
                      </a:r>
                      <a:endParaRPr lang="en-US" sz="1600" b="0" dirty="0">
                        <a:solidFill>
                          <a:srgbClr val="408C5D"/>
                        </a:solidFill>
                        <a:effectLst/>
                        <a:latin typeface="Tajawal" panose="00000500000000000000" pitchFamily="2" charset="-78"/>
                        <a:ea typeface="Calibri" panose="020F0502020204030204" pitchFamily="34" charset="0"/>
                        <a:cs typeface="Tajawal" panose="000005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rgbClr val="408C5D"/>
                          </a:solidFill>
                          <a:effectLst/>
                          <a:latin typeface="Tajawal" panose="00000500000000000000" pitchFamily="2" charset="-78"/>
                          <a:cs typeface="Tajawal" panose="00000500000000000000" pitchFamily="2" charset="-78"/>
                        </a:rPr>
                        <a:t>Ayat Hany</a:t>
                      </a:r>
                      <a:endParaRPr lang="en-US" sz="1600" dirty="0">
                        <a:solidFill>
                          <a:srgbClr val="408C5D"/>
                        </a:solidFill>
                        <a:effectLst/>
                        <a:latin typeface="Tajawal" panose="00000500000000000000" pitchFamily="2" charset="-78"/>
                        <a:ea typeface="Calibri" panose="020F0502020204030204" pitchFamily="34" charset="0"/>
                        <a:cs typeface="Tajawal" panose="00000500000000000000" pitchFamily="2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7490830"/>
                  </a:ext>
                </a:extLst>
              </a:tr>
              <a:tr h="24579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solidFill>
                            <a:srgbClr val="408C5D"/>
                          </a:solidFill>
                          <a:effectLst/>
                          <a:latin typeface="Tajawal" panose="00000500000000000000" pitchFamily="2" charset="-78"/>
                          <a:cs typeface="Tajawal" panose="00000500000000000000" pitchFamily="2" charset="-78"/>
                        </a:rPr>
                        <a:t>20186008</a:t>
                      </a:r>
                      <a:endParaRPr lang="en-US" sz="1600" b="0" dirty="0">
                        <a:solidFill>
                          <a:srgbClr val="408C5D"/>
                        </a:solidFill>
                        <a:effectLst/>
                        <a:latin typeface="Tajawal" panose="00000500000000000000" pitchFamily="2" charset="-78"/>
                        <a:ea typeface="Calibri" panose="020F0502020204030204" pitchFamily="34" charset="0"/>
                        <a:cs typeface="Tajawal" panose="000005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rgbClr val="408C5D"/>
                          </a:solidFill>
                          <a:effectLst/>
                          <a:latin typeface="Tajawal" panose="00000500000000000000" pitchFamily="2" charset="-78"/>
                          <a:cs typeface="Tajawal" panose="00000500000000000000" pitchFamily="2" charset="-78"/>
                        </a:rPr>
                        <a:t>Sarah Khaled</a:t>
                      </a:r>
                      <a:endParaRPr lang="en-US" sz="1600" dirty="0">
                        <a:solidFill>
                          <a:srgbClr val="408C5D"/>
                        </a:solidFill>
                        <a:effectLst/>
                        <a:latin typeface="Tajawal" panose="00000500000000000000" pitchFamily="2" charset="-78"/>
                        <a:ea typeface="Calibri" panose="020F0502020204030204" pitchFamily="34" charset="0"/>
                        <a:cs typeface="Tajawal" panose="00000500000000000000" pitchFamily="2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02676943"/>
                  </a:ext>
                </a:extLst>
              </a:tr>
              <a:tr h="24579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solidFill>
                            <a:srgbClr val="408C5D"/>
                          </a:solidFill>
                          <a:effectLst/>
                          <a:latin typeface="Tajawal" panose="00000500000000000000" pitchFamily="2" charset="-78"/>
                          <a:cs typeface="Tajawal" panose="00000500000000000000" pitchFamily="2" charset="-78"/>
                        </a:rPr>
                        <a:t>20186043</a:t>
                      </a:r>
                      <a:endParaRPr lang="en-US" sz="1600" b="0" dirty="0">
                        <a:solidFill>
                          <a:srgbClr val="408C5D"/>
                        </a:solidFill>
                        <a:effectLst/>
                        <a:latin typeface="Tajawal" panose="00000500000000000000" pitchFamily="2" charset="-78"/>
                        <a:ea typeface="Calibri" panose="020F0502020204030204" pitchFamily="34" charset="0"/>
                        <a:cs typeface="Tajawal" panose="000005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rgbClr val="408C5D"/>
                          </a:solidFill>
                          <a:effectLst/>
                          <a:latin typeface="Tajawal" panose="00000500000000000000" pitchFamily="2" charset="-78"/>
                          <a:cs typeface="Tajawal" panose="00000500000000000000" pitchFamily="2" charset="-78"/>
                        </a:rPr>
                        <a:t>Mark Rofaeel</a:t>
                      </a:r>
                      <a:endParaRPr lang="en-US" sz="1600" dirty="0">
                        <a:solidFill>
                          <a:srgbClr val="408C5D"/>
                        </a:solidFill>
                        <a:effectLst/>
                        <a:latin typeface="Tajawal" panose="00000500000000000000" pitchFamily="2" charset="-78"/>
                        <a:ea typeface="Calibri" panose="020F0502020204030204" pitchFamily="34" charset="0"/>
                        <a:cs typeface="Tajawal" panose="00000500000000000000" pitchFamily="2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121991"/>
                  </a:ext>
                </a:extLst>
              </a:tr>
              <a:tr h="24579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solidFill>
                            <a:srgbClr val="408C5D"/>
                          </a:solidFill>
                          <a:effectLst/>
                          <a:latin typeface="Tajawal" panose="00000500000000000000" pitchFamily="2" charset="-78"/>
                          <a:cs typeface="Tajawal" panose="00000500000000000000" pitchFamily="2" charset="-78"/>
                        </a:rPr>
                        <a:t>20186049</a:t>
                      </a:r>
                      <a:endParaRPr lang="en-US" sz="1600" b="0" dirty="0">
                        <a:solidFill>
                          <a:srgbClr val="408C5D"/>
                        </a:solidFill>
                        <a:effectLst/>
                        <a:latin typeface="Tajawal" panose="00000500000000000000" pitchFamily="2" charset="-78"/>
                        <a:ea typeface="Calibri" panose="020F0502020204030204" pitchFamily="34" charset="0"/>
                        <a:cs typeface="Tajawal" panose="000005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rgbClr val="408C5D"/>
                          </a:solidFill>
                          <a:effectLst/>
                          <a:latin typeface="Tajawal" panose="00000500000000000000" pitchFamily="2" charset="-78"/>
                          <a:cs typeface="Tajawal" panose="00000500000000000000" pitchFamily="2" charset="-78"/>
                        </a:rPr>
                        <a:t>Yasmine Shehab</a:t>
                      </a:r>
                      <a:endParaRPr lang="en-US" sz="1600" dirty="0">
                        <a:solidFill>
                          <a:srgbClr val="408C5D"/>
                        </a:solidFill>
                        <a:effectLst/>
                        <a:latin typeface="Tajawal" panose="00000500000000000000" pitchFamily="2" charset="-78"/>
                        <a:ea typeface="Calibri" panose="020F0502020204030204" pitchFamily="34" charset="0"/>
                        <a:cs typeface="Tajawal" panose="00000500000000000000" pitchFamily="2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58978913"/>
                  </a:ext>
                </a:extLst>
              </a:tr>
            </a:tbl>
          </a:graphicData>
        </a:graphic>
      </p:graphicFrame>
      <p:sp>
        <p:nvSpPr>
          <p:cNvPr id="29" name="Elipse 28">
            <a:extLst>
              <a:ext uri="{FF2B5EF4-FFF2-40B4-BE49-F238E27FC236}">
                <a16:creationId xmlns:a16="http://schemas.microsoft.com/office/drawing/2014/main" id="{8FD4F970-BD8E-41EF-86D9-82917AC87E76}"/>
              </a:ext>
            </a:extLst>
          </p:cNvPr>
          <p:cNvSpPr/>
          <p:nvPr/>
        </p:nvSpPr>
        <p:spPr>
          <a:xfrm>
            <a:off x="2643874" y="501881"/>
            <a:ext cx="786938" cy="786938"/>
          </a:xfrm>
          <a:prstGeom prst="ellipse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7364934-5791-4360-9AC3-6E6731FA5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0" r="5960"/>
          <a:stretch/>
        </p:blipFill>
        <p:spPr>
          <a:xfrm>
            <a:off x="5425440" y="559765"/>
            <a:ext cx="2994660" cy="3404062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rgbClr val="408C5D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4BEBE0-30E7-49E4-A816-DCA7EB661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259908"/>
            <a:ext cx="1919974" cy="1166736"/>
          </a:xfrm>
          <a:ln>
            <a:noFill/>
          </a:ln>
        </p:spPr>
        <p:txBody>
          <a:bodyPr anchor="t"/>
          <a:lstStyle/>
          <a:p>
            <a:r>
              <a:rPr lang="es-ES" dirty="0"/>
              <a:t>Kher</a:t>
            </a:r>
            <a:br>
              <a:rPr lang="es-ES" dirty="0"/>
            </a:br>
            <a:r>
              <a:rPr lang="es-ES" dirty="0"/>
              <a:t>Wallet</a:t>
            </a:r>
            <a:br>
              <a:rPr lang="es-ES" dirty="0"/>
            </a:br>
            <a:endParaRPr lang="en-US" dirty="0"/>
          </a:p>
        </p:txBody>
      </p:sp>
      <p:cxnSp>
        <p:nvCxnSpPr>
          <p:cNvPr id="8" name="Conector recto 4">
            <a:extLst>
              <a:ext uri="{FF2B5EF4-FFF2-40B4-BE49-F238E27FC236}">
                <a16:creationId xmlns:a16="http://schemas.microsoft.com/office/drawing/2014/main" id="{DAAD9C90-B590-41D9-844C-9E2B121DD351}"/>
              </a:ext>
            </a:extLst>
          </p:cNvPr>
          <p:cNvCxnSpPr>
            <a:cxnSpLocks/>
          </p:cNvCxnSpPr>
          <p:nvPr/>
        </p:nvCxnSpPr>
        <p:spPr>
          <a:xfrm flipV="1">
            <a:off x="2709863" y="4583734"/>
            <a:ext cx="5719243" cy="1"/>
          </a:xfrm>
          <a:prstGeom prst="line">
            <a:avLst/>
          </a:prstGeom>
          <a:ln w="12700">
            <a:solidFill>
              <a:srgbClr val="FF662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BA5BF44-AAB2-47EC-A0A1-6668B6899168}"/>
              </a:ext>
            </a:extLst>
          </p:cNvPr>
          <p:cNvSpPr txBox="1"/>
          <p:nvPr/>
        </p:nvSpPr>
        <p:spPr>
          <a:xfrm>
            <a:off x="723900" y="1709458"/>
            <a:ext cx="20680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US" sz="1600" b="1" u="sng" dirty="0">
                <a:solidFill>
                  <a:srgbClr val="FF6624"/>
                </a:solidFill>
                <a:effectLst/>
                <a:latin typeface="Tajawal" panose="00000500000000000000" pitchFamily="2" charset="-78"/>
                <a:ea typeface="Calibri" panose="020F0502020204030204" pitchFamily="34" charset="0"/>
                <a:cs typeface="Tajawal" panose="00000500000000000000" pitchFamily="2" charset="-78"/>
              </a:rPr>
              <a:t>Supervised by:</a:t>
            </a:r>
            <a:endParaRPr lang="en-US" sz="1600" b="1" u="sng" dirty="0">
              <a:solidFill>
                <a:srgbClr val="FF6624"/>
              </a:solidFill>
              <a:latin typeface="Tajawal" panose="00000500000000000000" pitchFamily="2" charset="-78"/>
              <a:ea typeface="Calibri" panose="020F0502020204030204" pitchFamily="34" charset="0"/>
              <a:cs typeface="Tajawal" panose="00000500000000000000" pitchFamily="2" charset="-78"/>
            </a:endParaRPr>
          </a:p>
          <a:p>
            <a:pPr marL="0" marR="0">
              <a:spcBef>
                <a:spcPts val="0"/>
              </a:spcBef>
            </a:pPr>
            <a:r>
              <a:rPr lang="en-US" sz="1600" dirty="0">
                <a:solidFill>
                  <a:srgbClr val="408C5D"/>
                </a:solidFill>
                <a:effectLst/>
                <a:latin typeface="Tajawal" panose="00000500000000000000" pitchFamily="2" charset="-78"/>
                <a:ea typeface="Calibri" panose="020F0502020204030204" pitchFamily="34" charset="0"/>
                <a:cs typeface="Tajawal" panose="00000500000000000000" pitchFamily="2" charset="-78"/>
              </a:rPr>
              <a:t>Dr. Khaled Wassif </a:t>
            </a:r>
            <a:endParaRPr lang="en-US" sz="1600" dirty="0">
              <a:solidFill>
                <a:srgbClr val="408C5D"/>
              </a:solidFill>
              <a:latin typeface="Tajawal" panose="00000500000000000000" pitchFamily="2" charset="-78"/>
              <a:ea typeface="Calibri" panose="020F0502020204030204" pitchFamily="34" charset="0"/>
              <a:cs typeface="Tajawal" panose="00000500000000000000" pitchFamily="2" charset="-78"/>
            </a:endParaRPr>
          </a:p>
          <a:p>
            <a:pPr marL="0" marR="0">
              <a:spcBef>
                <a:spcPts val="0"/>
              </a:spcBef>
            </a:pPr>
            <a:r>
              <a:rPr lang="en-US" sz="1600" dirty="0">
                <a:solidFill>
                  <a:srgbClr val="408C5D"/>
                </a:solidFill>
                <a:effectLst/>
                <a:latin typeface="Tajawal" panose="00000500000000000000" pitchFamily="2" charset="-78"/>
                <a:ea typeface="Calibri" panose="020F0502020204030204" pitchFamily="34" charset="0"/>
                <a:cs typeface="Tajawal" panose="00000500000000000000" pitchFamily="2" charset="-78"/>
              </a:rPr>
              <a:t>TA. Ahmed Ali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CE7F7D-26A6-4970-8402-78A7493E3989}"/>
              </a:ext>
            </a:extLst>
          </p:cNvPr>
          <p:cNvSpPr txBox="1"/>
          <p:nvPr/>
        </p:nvSpPr>
        <p:spPr>
          <a:xfrm>
            <a:off x="6223001" y="3975100"/>
            <a:ext cx="1854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baseline="0" dirty="0">
                <a:solidFill>
                  <a:srgbClr val="408C5D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Graduation Project </a:t>
            </a:r>
          </a:p>
          <a:p>
            <a:r>
              <a:rPr lang="en-US" sz="1200" b="0" i="0" u="none" strike="noStrike" baseline="0" dirty="0">
                <a:solidFill>
                  <a:srgbClr val="408C5D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Academic Year 2021-2022 </a:t>
            </a:r>
          </a:p>
          <a:p>
            <a:r>
              <a:rPr lang="en-US" sz="1200" b="0" i="0" u="none" strike="noStrike" baseline="0" dirty="0">
                <a:solidFill>
                  <a:srgbClr val="408C5D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Midyear Presentation </a:t>
            </a:r>
            <a:endParaRPr lang="en-US" sz="1200" dirty="0">
              <a:solidFill>
                <a:srgbClr val="408C5D"/>
              </a:solidFill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059BFE-2B41-4A7B-93F6-FAC5E6FAFACE}"/>
              </a:ext>
            </a:extLst>
          </p:cNvPr>
          <p:cNvSpPr txBox="1"/>
          <p:nvPr/>
        </p:nvSpPr>
        <p:spPr>
          <a:xfrm>
            <a:off x="723900" y="2656333"/>
            <a:ext cx="17449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US" sz="1600" b="1" u="sng" dirty="0">
                <a:solidFill>
                  <a:srgbClr val="FF6624"/>
                </a:solidFill>
                <a:effectLst/>
                <a:latin typeface="Tajawal" panose="00000500000000000000" pitchFamily="2" charset="-78"/>
                <a:ea typeface="Calibri" panose="020F0502020204030204" pitchFamily="34" charset="0"/>
                <a:cs typeface="Tajawal" panose="00000500000000000000" pitchFamily="2" charset="-78"/>
              </a:rPr>
              <a:t>Implemented by:</a:t>
            </a:r>
            <a:endParaRPr lang="en-US" sz="1600" dirty="0">
              <a:solidFill>
                <a:srgbClr val="408C5D"/>
              </a:solidFill>
              <a:effectLst/>
              <a:latin typeface="Tajawal" panose="00000500000000000000" pitchFamily="2" charset="-78"/>
              <a:ea typeface="Calibri" panose="020F0502020204030204" pitchFamily="34" charset="0"/>
              <a:cs typeface="Tajawal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7659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" fill="hold" grpId="0" nodeType="clickEffect" p14:presetBounceEnd="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">
                                          <p:cBhvr additive="base">
                                            <p:cTn id="7" dur="6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">
                                          <p:cBhvr additive="base">
                                            <p:cTn id="8" dur="6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42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 animBg="1"/>
          <p:bldP spid="2" grpId="0"/>
          <p:bldP spid="14" grpId="0"/>
          <p:bldP spid="17" grpId="0"/>
          <p:bldP spid="2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6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6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42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 animBg="1"/>
          <p:bldP spid="2" grpId="0"/>
          <p:bldP spid="14" grpId="0"/>
          <p:bldP spid="17" grpId="0"/>
          <p:bldP spid="20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lipse 19">
            <a:extLst>
              <a:ext uri="{FF2B5EF4-FFF2-40B4-BE49-F238E27FC236}">
                <a16:creationId xmlns:a16="http://schemas.microsoft.com/office/drawing/2014/main" id="{96309D64-E0D3-4349-88CB-CC32523E2E5B}"/>
              </a:ext>
            </a:extLst>
          </p:cNvPr>
          <p:cNvSpPr/>
          <p:nvPr/>
        </p:nvSpPr>
        <p:spPr>
          <a:xfrm>
            <a:off x="2769803" y="1024375"/>
            <a:ext cx="786938" cy="78693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53A5D8-3B98-4BE7-8334-478BB8EE0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396363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FF6624"/>
                </a:solidFill>
                <a:latin typeface="Tajawal" panose="00000500000000000000" pitchFamily="2" charset="-78"/>
              </a:rPr>
              <a:t>System architecture</a:t>
            </a:r>
            <a:endParaRPr lang="en-US" dirty="0">
              <a:solidFill>
                <a:srgbClr val="FF6624"/>
              </a:solidFill>
              <a:latin typeface="Tajawal" panose="00000500000000000000" pitchFamily="2" charset="-78"/>
            </a:endParaRP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1E16D03-514E-49FA-89E3-6B4D5F4F0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458" y="1024375"/>
            <a:ext cx="4851083" cy="334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716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iagrama de flujo: retraso 18">
            <a:extLst>
              <a:ext uri="{FF2B5EF4-FFF2-40B4-BE49-F238E27FC236}">
                <a16:creationId xmlns:a16="http://schemas.microsoft.com/office/drawing/2014/main" id="{4A3ADE18-0A22-416C-8586-71A8BFD70438}"/>
              </a:ext>
            </a:extLst>
          </p:cNvPr>
          <p:cNvSpPr/>
          <p:nvPr/>
        </p:nvSpPr>
        <p:spPr>
          <a:xfrm rot="16200000">
            <a:off x="1613066" y="1865607"/>
            <a:ext cx="2176662" cy="2918932"/>
          </a:xfrm>
          <a:prstGeom prst="flowChartDelay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23" name="Diagrama de flujo: retraso 22">
            <a:extLst>
              <a:ext uri="{FF2B5EF4-FFF2-40B4-BE49-F238E27FC236}">
                <a16:creationId xmlns:a16="http://schemas.microsoft.com/office/drawing/2014/main" id="{BA4BC84A-19A1-4CC1-BCD2-93F60E7504BA}"/>
              </a:ext>
            </a:extLst>
          </p:cNvPr>
          <p:cNvSpPr/>
          <p:nvPr/>
        </p:nvSpPr>
        <p:spPr>
          <a:xfrm rot="16200000">
            <a:off x="5358776" y="1875461"/>
            <a:ext cx="2176662" cy="2927938"/>
          </a:xfrm>
          <a:prstGeom prst="flowChartDelay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7E9234C3-7AF8-420E-B70F-1E48EA82242F}"/>
              </a:ext>
            </a:extLst>
          </p:cNvPr>
          <p:cNvSpPr/>
          <p:nvPr/>
        </p:nvSpPr>
        <p:spPr>
          <a:xfrm>
            <a:off x="5712287" y="129050"/>
            <a:ext cx="786938" cy="78693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08488A1-18E7-453B-A8A3-66F36F2118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1248" y="3218567"/>
            <a:ext cx="2915263" cy="768803"/>
          </a:xfrm>
          <a:ln>
            <a:noFill/>
          </a:ln>
        </p:spPr>
        <p:txBody>
          <a:bodyPr anchor="ctr"/>
          <a:lstStyle/>
          <a:p>
            <a:pPr lvl="2" algn="l"/>
            <a:r>
              <a:rPr lang="en-US" dirty="0"/>
              <a:t>Developers.</a:t>
            </a:r>
            <a:endParaRPr lang="en-US" sz="1400" dirty="0"/>
          </a:p>
          <a:p>
            <a:pPr lvl="2" algn="l"/>
            <a:r>
              <a:rPr lang="en-US" dirty="0"/>
              <a:t>Designers.</a:t>
            </a:r>
            <a:endParaRPr lang="en-US" sz="1400" dirty="0"/>
          </a:p>
          <a:p>
            <a:pPr lvl="2" algn="l"/>
            <a:r>
              <a:rPr lang="en-US" dirty="0"/>
              <a:t>Testers.</a:t>
            </a:r>
            <a:endParaRPr lang="en-US" sz="1400" dirty="0"/>
          </a:p>
          <a:p>
            <a:pPr lvl="2" algn="l"/>
            <a:r>
              <a:rPr lang="en-US" dirty="0"/>
              <a:t>Project managers.</a:t>
            </a:r>
            <a:endParaRPr lang="en-US" sz="140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7BBEF93-D50B-4E13-A351-80C17A44F0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35" y="2947698"/>
            <a:ext cx="3827422" cy="770400"/>
          </a:xfrm>
          <a:ln>
            <a:noFill/>
          </a:ln>
        </p:spPr>
        <p:txBody>
          <a:bodyPr anchor="ctr"/>
          <a:lstStyle/>
          <a:p>
            <a:pPr lvl="2" algn="l"/>
            <a:r>
              <a:rPr lang="en-US" dirty="0">
                <a:latin typeface="Tajawal" panose="00000500000000000000" pitchFamily="2" charset="-78"/>
              </a:rPr>
              <a:t>Organizations (places’ owners). </a:t>
            </a:r>
          </a:p>
          <a:p>
            <a:pPr lvl="2" algn="l"/>
            <a:r>
              <a:rPr lang="en-US" dirty="0">
                <a:latin typeface="Tajawal" panose="00000500000000000000" pitchFamily="2" charset="-78"/>
              </a:rPr>
              <a:t>Donators.</a:t>
            </a:r>
            <a:endParaRPr lang="en-US" sz="1400" dirty="0">
              <a:latin typeface="Tajawal" panose="00000500000000000000" pitchFamily="2" charset="-78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35F0E29-6517-42E3-8EB1-B4A2DA9B21F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245600" y="2670918"/>
            <a:ext cx="2915263" cy="392482"/>
          </a:xfrm>
          <a:ln>
            <a:noFill/>
          </a:ln>
        </p:spPr>
        <p:txBody>
          <a:bodyPr anchor="ctr"/>
          <a:lstStyle/>
          <a:p>
            <a:r>
              <a:rPr lang="en-US" dirty="0">
                <a:latin typeface="Tajawal" panose="00000500000000000000" pitchFamily="2" charset="-78"/>
              </a:rPr>
              <a:t>Internal Stakeholders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D0B07A-C354-4D61-A3CD-09769E59B276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701546" y="2661347"/>
            <a:ext cx="2915263" cy="392482"/>
          </a:xfrm>
          <a:ln>
            <a:noFill/>
          </a:ln>
        </p:spPr>
        <p:txBody>
          <a:bodyPr anchor="ctr"/>
          <a:lstStyle/>
          <a:p>
            <a:r>
              <a:rPr lang="en-US" dirty="0">
                <a:latin typeface="Tajawal" panose="00000500000000000000" pitchFamily="2" charset="-78"/>
              </a:rPr>
              <a:t>External Stakeholders</a:t>
            </a:r>
          </a:p>
        </p:txBody>
      </p:sp>
      <p:pic>
        <p:nvPicPr>
          <p:cNvPr id="9" name="Picture Placeholder 9">
            <a:extLst>
              <a:ext uri="{FF2B5EF4-FFF2-40B4-BE49-F238E27FC236}">
                <a16:creationId xmlns:a16="http://schemas.microsoft.com/office/drawing/2014/main" id="{8BFAE050-4F4C-4C5C-98D4-9C156EA18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4" r="14894"/>
          <a:stretch/>
        </p:blipFill>
        <p:spPr>
          <a:xfrm>
            <a:off x="2026548" y="1233705"/>
            <a:ext cx="1349698" cy="1282046"/>
          </a:xfrm>
          <a:prstGeom prst="ellipse">
            <a:avLst/>
          </a:prstGeom>
        </p:spPr>
      </p:pic>
      <p:pic>
        <p:nvPicPr>
          <p:cNvPr id="11" name="Picture Placeholder 9">
            <a:extLst>
              <a:ext uri="{FF2B5EF4-FFF2-40B4-BE49-F238E27FC236}">
                <a16:creationId xmlns:a16="http://schemas.microsoft.com/office/drawing/2014/main" id="{A8A2954E-F8A4-4F34-B3E8-840CBAC36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1" r="12401"/>
          <a:stretch/>
        </p:blipFill>
        <p:spPr>
          <a:xfrm>
            <a:off x="5488832" y="1228413"/>
            <a:ext cx="1340690" cy="1273488"/>
          </a:xfrm>
          <a:prstGeom prst="ellipse">
            <a:avLst/>
          </a:prstGeom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C7F1D683-720C-4515-A858-CD85181F9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396363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FF6624"/>
                </a:solidFill>
                <a:latin typeface="Tajawal" panose="00000500000000000000" pitchFamily="2" charset="-78"/>
              </a:rPr>
              <a:t>Stakeholders</a:t>
            </a:r>
            <a:endParaRPr lang="en-US" dirty="0">
              <a:solidFill>
                <a:srgbClr val="FF6624"/>
              </a:solidFill>
              <a:latin typeface="Tajawal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86928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 animBg="1"/>
      <p:bldP spid="18" grpId="0" animBg="1"/>
      <p:bldP spid="12" grpId="0" build="p"/>
      <p:bldP spid="13" grpId="0" build="p"/>
      <p:bldP spid="14" grpId="0" build="p"/>
      <p:bldP spid="1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iagrama de flujo: retraso 18">
            <a:extLst>
              <a:ext uri="{FF2B5EF4-FFF2-40B4-BE49-F238E27FC236}">
                <a16:creationId xmlns:a16="http://schemas.microsoft.com/office/drawing/2014/main" id="{8EBFEB92-F82F-43BF-A831-3B291C6E664B}"/>
              </a:ext>
            </a:extLst>
          </p:cNvPr>
          <p:cNvSpPr/>
          <p:nvPr/>
        </p:nvSpPr>
        <p:spPr>
          <a:xfrm rot="16200000">
            <a:off x="6527091" y="1686788"/>
            <a:ext cx="1325848" cy="2461918"/>
          </a:xfrm>
          <a:prstGeom prst="flowChartDelay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3" name="Diagrama de flujo: retraso 52">
            <a:extLst>
              <a:ext uri="{FF2B5EF4-FFF2-40B4-BE49-F238E27FC236}">
                <a16:creationId xmlns:a16="http://schemas.microsoft.com/office/drawing/2014/main" id="{0FE76BA9-7F4E-44FF-8B0D-DC2012974E17}"/>
              </a:ext>
            </a:extLst>
          </p:cNvPr>
          <p:cNvSpPr/>
          <p:nvPr/>
        </p:nvSpPr>
        <p:spPr>
          <a:xfrm rot="16200000">
            <a:off x="3909076" y="2522531"/>
            <a:ext cx="1325848" cy="2461918"/>
          </a:xfrm>
          <a:prstGeom prst="flowChartDelay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8F57F800-C2F0-4C4C-8553-6420C43492B4}"/>
              </a:ext>
            </a:extLst>
          </p:cNvPr>
          <p:cNvSpPr/>
          <p:nvPr/>
        </p:nvSpPr>
        <p:spPr>
          <a:xfrm>
            <a:off x="5712287" y="128194"/>
            <a:ext cx="786938" cy="7869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15" name="Diagrama de flujo: retraso 14">
            <a:extLst>
              <a:ext uri="{FF2B5EF4-FFF2-40B4-BE49-F238E27FC236}">
                <a16:creationId xmlns:a16="http://schemas.microsoft.com/office/drawing/2014/main" id="{63B7586C-2976-4D94-879F-0D28323CC86A}"/>
              </a:ext>
            </a:extLst>
          </p:cNvPr>
          <p:cNvSpPr/>
          <p:nvPr/>
        </p:nvSpPr>
        <p:spPr>
          <a:xfrm rot="16200000">
            <a:off x="1291935" y="1686787"/>
            <a:ext cx="1325847" cy="2461918"/>
          </a:xfrm>
          <a:prstGeom prst="flowChartDelay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185386-F46A-47AF-8D8C-7E2C93965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4602" y="3022956"/>
            <a:ext cx="2063234" cy="555935"/>
          </a:xfrm>
          <a:ln>
            <a:noFill/>
          </a:ln>
        </p:spPr>
        <p:txBody>
          <a:bodyPr anchor="ctr"/>
          <a:lstStyle/>
          <a:p>
            <a:r>
              <a:rPr lang="en-US" dirty="0">
                <a:latin typeface="Tajawal" panose="00000500000000000000" pitchFamily="2" charset="-78"/>
              </a:rPr>
              <a:t>Using own information or by using Facebook or Google accounts.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D538B2-763C-4ABF-89E4-F1F2A31617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30664" y="3855599"/>
            <a:ext cx="2062800" cy="554400"/>
          </a:xfrm>
          <a:ln>
            <a:noFill/>
          </a:ln>
        </p:spPr>
        <p:txBody>
          <a:bodyPr anchor="ctr"/>
          <a:lstStyle/>
          <a:p>
            <a:r>
              <a:rPr lang="en-US" dirty="0">
                <a:latin typeface="Tajawal" panose="00000500000000000000" pitchFamily="2" charset="-78"/>
              </a:rPr>
              <a:t>Using email and password.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1AA76D7-703B-430D-8643-F79CEA4E7BA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924602" y="2664000"/>
            <a:ext cx="2063235" cy="356400"/>
          </a:xfrm>
          <a:ln>
            <a:noFill/>
          </a:ln>
        </p:spPr>
        <p:txBody>
          <a:bodyPr/>
          <a:lstStyle/>
          <a:p>
            <a:r>
              <a:rPr lang="en-US" dirty="0">
                <a:latin typeface="Tajawal" panose="00000500000000000000" pitchFamily="2" charset="-78"/>
              </a:rPr>
              <a:t>Sign up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BE4FF4A-BAA5-4B25-ACE6-07A823BC9BE0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537516" y="3506400"/>
            <a:ext cx="2062800" cy="356400"/>
          </a:xfrm>
          <a:ln>
            <a:noFill/>
          </a:ln>
        </p:spPr>
        <p:txBody>
          <a:bodyPr/>
          <a:lstStyle/>
          <a:p>
            <a:r>
              <a:rPr lang="en-US" dirty="0">
                <a:latin typeface="Tajawal" panose="00000500000000000000" pitchFamily="2" charset="-78"/>
              </a:rPr>
              <a:t>Sign in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40AFAEC-DB79-4682-8D61-FEF2BB95CE1F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177599" y="3025217"/>
            <a:ext cx="2062800" cy="552845"/>
          </a:xfrm>
          <a:ln>
            <a:noFill/>
          </a:ln>
        </p:spPr>
        <p:txBody>
          <a:bodyPr anchor="ctr"/>
          <a:lstStyle/>
          <a:p>
            <a:r>
              <a:rPr lang="en-US" dirty="0">
                <a:latin typeface="Tajawal" panose="00000500000000000000" pitchFamily="2" charset="-78"/>
              </a:rPr>
              <a:t>At any given time, a donator can sign out.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4F1E6C2-1D39-471C-ABC2-A396A3C50843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163200" y="2674800"/>
            <a:ext cx="2062800" cy="356400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dirty="0">
                <a:latin typeface="Tajawal" panose="00000500000000000000" pitchFamily="2" charset="-78"/>
              </a:rPr>
              <a:t>Sign out</a:t>
            </a:r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32BF4CEA-A1E4-47CD-ABEA-E06C22F0CC08}"/>
              </a:ext>
            </a:extLst>
          </p:cNvPr>
          <p:cNvSpPr/>
          <p:nvPr/>
        </p:nvSpPr>
        <p:spPr>
          <a:xfrm>
            <a:off x="1561389" y="1851246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C7379318-C34B-436A-9194-2CBEF159F218}"/>
              </a:ext>
            </a:extLst>
          </p:cNvPr>
          <p:cNvSpPr/>
          <p:nvPr/>
        </p:nvSpPr>
        <p:spPr>
          <a:xfrm>
            <a:off x="4168595" y="2711285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E0F9F217-46EA-40EA-BBBA-919B95416305}"/>
              </a:ext>
            </a:extLst>
          </p:cNvPr>
          <p:cNvSpPr/>
          <p:nvPr/>
        </p:nvSpPr>
        <p:spPr>
          <a:xfrm>
            <a:off x="6796546" y="1876628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E2F2DDDE-BD8A-43AE-83C3-08DC8C7C95B6}"/>
              </a:ext>
            </a:extLst>
          </p:cNvPr>
          <p:cNvSpPr txBox="1">
            <a:spLocks/>
          </p:cNvSpPr>
          <p:nvPr/>
        </p:nvSpPr>
        <p:spPr>
          <a:xfrm>
            <a:off x="723900" y="552450"/>
            <a:ext cx="7696200" cy="3963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r>
              <a:rPr lang="en-US" sz="3200" dirty="0">
                <a:solidFill>
                  <a:srgbClr val="FF6624"/>
                </a:solidFill>
                <a:latin typeface="Tajawal" panose="00000500000000000000" pitchFamily="2" charset="-78"/>
              </a:rPr>
              <a:t>Functional requirements</a:t>
            </a:r>
            <a:endParaRPr lang="en-US" dirty="0">
              <a:solidFill>
                <a:srgbClr val="FF6624"/>
              </a:solidFill>
              <a:latin typeface="Tajawal" panose="00000500000000000000" pitchFamily="2" charset="-78"/>
            </a:endParaRPr>
          </a:p>
        </p:txBody>
      </p:sp>
      <p:pic>
        <p:nvPicPr>
          <p:cNvPr id="5" name="Graphic 4" descr="User outline">
            <a:extLst>
              <a:ext uri="{FF2B5EF4-FFF2-40B4-BE49-F238E27FC236}">
                <a16:creationId xmlns:a16="http://schemas.microsoft.com/office/drawing/2014/main" id="{0538C07A-8794-4338-B0D6-23B41B510E51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9727" y="2010212"/>
            <a:ext cx="470262" cy="469006"/>
          </a:xfrm>
          <a:prstGeom prst="rect">
            <a:avLst/>
          </a:prstGeom>
        </p:spPr>
      </p:pic>
      <p:pic>
        <p:nvPicPr>
          <p:cNvPr id="8" name="Graphic 7" descr="Enter outline">
            <a:extLst>
              <a:ext uri="{FF2B5EF4-FFF2-40B4-BE49-F238E27FC236}">
                <a16:creationId xmlns:a16="http://schemas.microsoft.com/office/drawing/2014/main" id="{CD017285-C385-4DA7-87CF-F4C6874AC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4002" y="2872669"/>
            <a:ext cx="466344" cy="466344"/>
          </a:xfrm>
          <a:prstGeom prst="rect">
            <a:avLst/>
          </a:prstGeom>
        </p:spPr>
      </p:pic>
      <p:pic>
        <p:nvPicPr>
          <p:cNvPr id="17" name="Graphic 16" descr="Exit outline">
            <a:extLst>
              <a:ext uri="{FF2B5EF4-FFF2-40B4-BE49-F238E27FC236}">
                <a16:creationId xmlns:a16="http://schemas.microsoft.com/office/drawing/2014/main" id="{6A1F79FC-E924-4D00-8302-60BB08DCBE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75827" y="2033248"/>
            <a:ext cx="466344" cy="466344"/>
          </a:xfrm>
          <a:prstGeom prst="rect">
            <a:avLst/>
          </a:prstGeom>
        </p:spPr>
      </p:pic>
      <p:sp>
        <p:nvSpPr>
          <p:cNvPr id="52" name="Title 3">
            <a:extLst>
              <a:ext uri="{FF2B5EF4-FFF2-40B4-BE49-F238E27FC236}">
                <a16:creationId xmlns:a16="http://schemas.microsoft.com/office/drawing/2014/main" id="{7A4D0B06-124A-4DAA-9DF3-8A69336B990D}"/>
              </a:ext>
            </a:extLst>
          </p:cNvPr>
          <p:cNvSpPr txBox="1">
            <a:spLocks/>
          </p:cNvSpPr>
          <p:nvPr/>
        </p:nvSpPr>
        <p:spPr>
          <a:xfrm>
            <a:off x="729074" y="838268"/>
            <a:ext cx="7696200" cy="3963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r>
              <a:rPr lang="en-US" sz="1400" dirty="0">
                <a:solidFill>
                  <a:srgbClr val="FF6624"/>
                </a:solidFill>
                <a:latin typeface="Tajawal" panose="00000500000000000000" pitchFamily="2" charset="-78"/>
              </a:rPr>
              <a:t>Donator’s functionalities</a:t>
            </a:r>
          </a:p>
        </p:txBody>
      </p:sp>
    </p:spTree>
    <p:extLst>
      <p:ext uri="{BB962C8B-B14F-4D97-AF65-F5344CB8AC3E}">
        <p14:creationId xmlns:p14="http://schemas.microsoft.com/office/powerpoint/2010/main" val="1760710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3" grpId="0" animBg="1"/>
      <p:bldP spid="26" grpId="0" animBg="1"/>
      <p:bldP spid="15" grpId="0" animBg="1"/>
      <p:bldP spid="9" grpId="0" build="p"/>
      <p:bldP spid="10" grpId="0" build="p"/>
      <p:bldP spid="11" grpId="0" build="p"/>
      <p:bldP spid="12" grpId="0" build="p"/>
      <p:bldP spid="13" grpId="0" build="p"/>
      <p:bldP spid="14" grpId="0" build="p"/>
      <p:bldP spid="45" grpId="0" animBg="1"/>
      <p:bldP spid="46" grpId="0" animBg="1"/>
      <p:bldP spid="4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iagrama de flujo: retraso 18">
            <a:extLst>
              <a:ext uri="{FF2B5EF4-FFF2-40B4-BE49-F238E27FC236}">
                <a16:creationId xmlns:a16="http://schemas.microsoft.com/office/drawing/2014/main" id="{8EBFEB92-F82F-43BF-A831-3B291C6E664B}"/>
              </a:ext>
            </a:extLst>
          </p:cNvPr>
          <p:cNvSpPr/>
          <p:nvPr/>
        </p:nvSpPr>
        <p:spPr>
          <a:xfrm rot="16200000">
            <a:off x="6527091" y="1678544"/>
            <a:ext cx="1325848" cy="2461918"/>
          </a:xfrm>
          <a:prstGeom prst="flowChartDelay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3" name="Diagrama de flujo: retraso 52">
            <a:extLst>
              <a:ext uri="{FF2B5EF4-FFF2-40B4-BE49-F238E27FC236}">
                <a16:creationId xmlns:a16="http://schemas.microsoft.com/office/drawing/2014/main" id="{0FE76BA9-7F4E-44FF-8B0D-DC2012974E17}"/>
              </a:ext>
            </a:extLst>
          </p:cNvPr>
          <p:cNvSpPr/>
          <p:nvPr/>
        </p:nvSpPr>
        <p:spPr>
          <a:xfrm rot="16200000">
            <a:off x="3909076" y="2522531"/>
            <a:ext cx="1325848" cy="2461918"/>
          </a:xfrm>
          <a:prstGeom prst="flowChartDelay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8F57F800-C2F0-4C4C-8553-6420C43492B4}"/>
              </a:ext>
            </a:extLst>
          </p:cNvPr>
          <p:cNvSpPr/>
          <p:nvPr/>
        </p:nvSpPr>
        <p:spPr>
          <a:xfrm>
            <a:off x="5712287" y="128194"/>
            <a:ext cx="786938" cy="7869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15" name="Diagrama de flujo: retraso 14">
            <a:extLst>
              <a:ext uri="{FF2B5EF4-FFF2-40B4-BE49-F238E27FC236}">
                <a16:creationId xmlns:a16="http://schemas.microsoft.com/office/drawing/2014/main" id="{63B7586C-2976-4D94-879F-0D28323CC86A}"/>
              </a:ext>
            </a:extLst>
          </p:cNvPr>
          <p:cNvSpPr/>
          <p:nvPr/>
        </p:nvSpPr>
        <p:spPr>
          <a:xfrm rot="16200000">
            <a:off x="1291061" y="1686786"/>
            <a:ext cx="1325847" cy="2461918"/>
          </a:xfrm>
          <a:prstGeom prst="flowChartDelay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185386-F46A-47AF-8D8C-7E2C93965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4602" y="3022956"/>
            <a:ext cx="2063234" cy="555935"/>
          </a:xfrm>
          <a:ln>
            <a:noFill/>
          </a:ln>
        </p:spPr>
        <p:txBody>
          <a:bodyPr anchor="ctr"/>
          <a:lstStyle/>
          <a:p>
            <a:r>
              <a:rPr lang="en-US" dirty="0">
                <a:latin typeface="Tajawal" panose="00000500000000000000" pitchFamily="2" charset="-78"/>
              </a:rPr>
              <a:t>Any information in profile.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D538B2-763C-4ABF-89E4-F1F2A31617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30664" y="3855599"/>
            <a:ext cx="2062800" cy="554400"/>
          </a:xfrm>
          <a:ln>
            <a:noFill/>
          </a:ln>
        </p:spPr>
        <p:txBody>
          <a:bodyPr anchor="ctr"/>
          <a:lstStyle/>
          <a:p>
            <a:r>
              <a:rPr lang="en-US" dirty="0">
                <a:latin typeface="Tajawal" panose="00000500000000000000" pitchFamily="2" charset="-78"/>
              </a:rPr>
              <a:t>Whenever a new place is added, or when there is an event where help is needed.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1AA76D7-703B-430D-8643-F79CEA4E7BA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64606" y="2638184"/>
            <a:ext cx="3215874" cy="356400"/>
          </a:xfrm>
          <a:ln>
            <a:noFill/>
          </a:ln>
        </p:spPr>
        <p:txBody>
          <a:bodyPr/>
          <a:lstStyle/>
          <a:p>
            <a:r>
              <a:rPr lang="en-US" dirty="0">
                <a:latin typeface="Tajawal" panose="00000500000000000000" pitchFamily="2" charset="-78"/>
              </a:rPr>
              <a:t>Update donator’s profile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BE4FF4A-BAA5-4B25-ACE6-07A823BC9BE0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341041" y="3420223"/>
            <a:ext cx="2366655" cy="356400"/>
          </a:xfrm>
          <a:ln>
            <a:noFill/>
          </a:ln>
        </p:spPr>
        <p:txBody>
          <a:bodyPr/>
          <a:lstStyle/>
          <a:p>
            <a:r>
              <a:rPr lang="en-US" dirty="0">
                <a:latin typeface="Tajawal" panose="00000500000000000000" pitchFamily="2" charset="-78"/>
              </a:rPr>
              <a:t>View notifications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40AFAEC-DB79-4682-8D61-FEF2BB95CE1F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177599" y="3025217"/>
            <a:ext cx="2062800" cy="552845"/>
          </a:xfrm>
          <a:ln>
            <a:noFill/>
          </a:ln>
        </p:spPr>
        <p:txBody>
          <a:bodyPr anchor="ctr"/>
          <a:lstStyle/>
          <a:p>
            <a:r>
              <a:rPr lang="en-US" dirty="0">
                <a:latin typeface="Tajawal" panose="00000500000000000000" pitchFamily="2" charset="-78"/>
              </a:rPr>
              <a:t>The upcoming events where help is needed.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4F1E6C2-1D39-471C-ABC2-A396A3C50843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163200" y="2666556"/>
            <a:ext cx="2062800" cy="356400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dirty="0">
                <a:latin typeface="Tajawal" panose="00000500000000000000" pitchFamily="2" charset="-78"/>
              </a:rPr>
              <a:t>View events</a:t>
            </a:r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32BF4CEA-A1E4-47CD-ABEA-E06C22F0CC08}"/>
              </a:ext>
            </a:extLst>
          </p:cNvPr>
          <p:cNvSpPr/>
          <p:nvPr/>
        </p:nvSpPr>
        <p:spPr>
          <a:xfrm>
            <a:off x="1561389" y="1851246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C7379318-C34B-436A-9194-2CBEF159F218}"/>
              </a:ext>
            </a:extLst>
          </p:cNvPr>
          <p:cNvSpPr/>
          <p:nvPr/>
        </p:nvSpPr>
        <p:spPr>
          <a:xfrm>
            <a:off x="4168595" y="2613319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E0F9F217-46EA-40EA-BBBA-919B95416305}"/>
              </a:ext>
            </a:extLst>
          </p:cNvPr>
          <p:cNvSpPr/>
          <p:nvPr/>
        </p:nvSpPr>
        <p:spPr>
          <a:xfrm>
            <a:off x="6796546" y="1868384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E2F2DDDE-BD8A-43AE-83C3-08DC8C7C95B6}"/>
              </a:ext>
            </a:extLst>
          </p:cNvPr>
          <p:cNvSpPr txBox="1">
            <a:spLocks/>
          </p:cNvSpPr>
          <p:nvPr/>
        </p:nvSpPr>
        <p:spPr>
          <a:xfrm>
            <a:off x="723900" y="552450"/>
            <a:ext cx="7696200" cy="3963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r>
              <a:rPr lang="en-US" sz="3200" dirty="0">
                <a:solidFill>
                  <a:srgbClr val="FF6624"/>
                </a:solidFill>
                <a:latin typeface="Tajawal" panose="00000500000000000000" pitchFamily="2" charset="-78"/>
              </a:rPr>
              <a:t>Functional requirements</a:t>
            </a:r>
            <a:endParaRPr lang="en-US" dirty="0">
              <a:solidFill>
                <a:srgbClr val="FF6624"/>
              </a:solidFill>
              <a:latin typeface="Tajawal" panose="00000500000000000000" pitchFamily="2" charset="-78"/>
            </a:endParaRPr>
          </a:p>
        </p:txBody>
      </p:sp>
      <p:pic>
        <p:nvPicPr>
          <p:cNvPr id="5" name="Graphic 4" descr="User outline">
            <a:extLst>
              <a:ext uri="{FF2B5EF4-FFF2-40B4-BE49-F238E27FC236}">
                <a16:creationId xmlns:a16="http://schemas.microsoft.com/office/drawing/2014/main" id="{0538C07A-8794-4338-B0D6-23B41B510E51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9727" y="2010212"/>
            <a:ext cx="470262" cy="469006"/>
          </a:xfrm>
          <a:prstGeom prst="rect">
            <a:avLst/>
          </a:prstGeom>
        </p:spPr>
      </p:pic>
      <p:sp>
        <p:nvSpPr>
          <p:cNvPr id="52" name="Title 3">
            <a:extLst>
              <a:ext uri="{FF2B5EF4-FFF2-40B4-BE49-F238E27FC236}">
                <a16:creationId xmlns:a16="http://schemas.microsoft.com/office/drawing/2014/main" id="{7A4D0B06-124A-4DAA-9DF3-8A69336B990D}"/>
              </a:ext>
            </a:extLst>
          </p:cNvPr>
          <p:cNvSpPr txBox="1">
            <a:spLocks/>
          </p:cNvSpPr>
          <p:nvPr/>
        </p:nvSpPr>
        <p:spPr>
          <a:xfrm>
            <a:off x="729074" y="838268"/>
            <a:ext cx="7696200" cy="3963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r>
              <a:rPr lang="en-US" sz="1400" dirty="0">
                <a:solidFill>
                  <a:srgbClr val="FF6624"/>
                </a:solidFill>
                <a:latin typeface="Tajawal" panose="00000500000000000000" pitchFamily="2" charset="-78"/>
              </a:rPr>
              <a:t>Donator’s functionalities</a:t>
            </a:r>
          </a:p>
        </p:txBody>
      </p:sp>
      <p:pic>
        <p:nvPicPr>
          <p:cNvPr id="3" name="Graphic 2" descr="Comment Heart outline">
            <a:extLst>
              <a:ext uri="{FF2B5EF4-FFF2-40B4-BE49-F238E27FC236}">
                <a16:creationId xmlns:a16="http://schemas.microsoft.com/office/drawing/2014/main" id="{8C15A593-7A2B-4B60-B3A3-A7EE3E8E02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6843" y="2040534"/>
            <a:ext cx="466344" cy="466344"/>
          </a:xfrm>
          <a:prstGeom prst="rect">
            <a:avLst/>
          </a:prstGeom>
        </p:spPr>
      </p:pic>
      <p:pic>
        <p:nvPicPr>
          <p:cNvPr id="6" name="Graphic 5" descr="Ringer outline">
            <a:extLst>
              <a:ext uri="{FF2B5EF4-FFF2-40B4-BE49-F238E27FC236}">
                <a16:creationId xmlns:a16="http://schemas.microsoft.com/office/drawing/2014/main" id="{54BEFE91-C37B-4851-BFE4-1D142CBD36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38828" y="2760067"/>
            <a:ext cx="466344" cy="46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99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3" grpId="0" animBg="1"/>
      <p:bldP spid="26" grpId="0" animBg="1"/>
      <p:bldP spid="15" grpId="0" animBg="1"/>
      <p:bldP spid="9" grpId="0" build="p"/>
      <p:bldP spid="10" grpId="0" build="p"/>
      <p:bldP spid="11" grpId="0" build="p"/>
      <p:bldP spid="12" grpId="0" build="p"/>
      <p:bldP spid="13" grpId="0" build="p"/>
      <p:bldP spid="14" grpId="0" build="p"/>
      <p:bldP spid="45" grpId="0" animBg="1"/>
      <p:bldP spid="46" grpId="0" animBg="1"/>
      <p:bldP spid="4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iagrama de flujo: retraso 18">
            <a:extLst>
              <a:ext uri="{FF2B5EF4-FFF2-40B4-BE49-F238E27FC236}">
                <a16:creationId xmlns:a16="http://schemas.microsoft.com/office/drawing/2014/main" id="{8EBFEB92-F82F-43BF-A831-3B291C6E664B}"/>
              </a:ext>
            </a:extLst>
          </p:cNvPr>
          <p:cNvSpPr/>
          <p:nvPr/>
        </p:nvSpPr>
        <p:spPr>
          <a:xfrm rot="16200000">
            <a:off x="6527091" y="1686788"/>
            <a:ext cx="1325848" cy="2461918"/>
          </a:xfrm>
          <a:prstGeom prst="flowChartDelay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3" name="Diagrama de flujo: retraso 52">
            <a:extLst>
              <a:ext uri="{FF2B5EF4-FFF2-40B4-BE49-F238E27FC236}">
                <a16:creationId xmlns:a16="http://schemas.microsoft.com/office/drawing/2014/main" id="{0FE76BA9-7F4E-44FF-8B0D-DC2012974E17}"/>
              </a:ext>
            </a:extLst>
          </p:cNvPr>
          <p:cNvSpPr/>
          <p:nvPr/>
        </p:nvSpPr>
        <p:spPr>
          <a:xfrm rot="16200000">
            <a:off x="3909076" y="2522531"/>
            <a:ext cx="1325848" cy="2461918"/>
          </a:xfrm>
          <a:prstGeom prst="flowChartDelay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8F57F800-C2F0-4C4C-8553-6420C43492B4}"/>
              </a:ext>
            </a:extLst>
          </p:cNvPr>
          <p:cNvSpPr/>
          <p:nvPr/>
        </p:nvSpPr>
        <p:spPr>
          <a:xfrm>
            <a:off x="5712287" y="128194"/>
            <a:ext cx="786938" cy="7869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15" name="Diagrama de flujo: retraso 14">
            <a:extLst>
              <a:ext uri="{FF2B5EF4-FFF2-40B4-BE49-F238E27FC236}">
                <a16:creationId xmlns:a16="http://schemas.microsoft.com/office/drawing/2014/main" id="{63B7586C-2976-4D94-879F-0D28323CC86A}"/>
              </a:ext>
            </a:extLst>
          </p:cNvPr>
          <p:cNvSpPr/>
          <p:nvPr/>
        </p:nvSpPr>
        <p:spPr>
          <a:xfrm rot="16200000">
            <a:off x="1291935" y="1686787"/>
            <a:ext cx="1325847" cy="2461918"/>
          </a:xfrm>
          <a:prstGeom prst="flowChartDelay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185386-F46A-47AF-8D8C-7E2C93965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4602" y="3022956"/>
            <a:ext cx="2063234" cy="555935"/>
          </a:xfrm>
          <a:ln>
            <a:noFill/>
          </a:ln>
        </p:spPr>
        <p:txBody>
          <a:bodyPr anchor="ctr"/>
          <a:lstStyle/>
          <a:p>
            <a:r>
              <a:rPr lang="en-US" dirty="0">
                <a:latin typeface="Tajawal" panose="00000500000000000000" pitchFamily="2" charset="-78"/>
              </a:rPr>
              <a:t>About a specific event with full description.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D538B2-763C-4ABF-89E4-F1F2A31617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11413" y="3921179"/>
            <a:ext cx="2321174" cy="344866"/>
          </a:xfrm>
          <a:ln>
            <a:noFill/>
          </a:ln>
        </p:spPr>
        <p:txBody>
          <a:bodyPr anchor="ctr"/>
          <a:lstStyle/>
          <a:p>
            <a:r>
              <a:rPr lang="en-US" dirty="0">
                <a:latin typeface="Tajawal" panose="00000500000000000000" pitchFamily="2" charset="-78"/>
              </a:rPr>
              <a:t>Using credit card or by requesting a representative.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1AA76D7-703B-430D-8643-F79CEA4E7BA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06133" y="2638184"/>
            <a:ext cx="3312097" cy="356400"/>
          </a:xfrm>
          <a:ln>
            <a:noFill/>
          </a:ln>
        </p:spPr>
        <p:txBody>
          <a:bodyPr/>
          <a:lstStyle/>
          <a:p>
            <a:r>
              <a:rPr lang="en-US" dirty="0">
                <a:latin typeface="Tajawal" panose="00000500000000000000" pitchFamily="2" charset="-78"/>
              </a:rPr>
              <a:t>Expand event description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BE4FF4A-BAA5-4B25-ACE6-07A823BC9BE0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386521" y="3420223"/>
            <a:ext cx="2321175" cy="356400"/>
          </a:xfrm>
          <a:ln>
            <a:noFill/>
          </a:ln>
        </p:spPr>
        <p:txBody>
          <a:bodyPr/>
          <a:lstStyle/>
          <a:p>
            <a:r>
              <a:rPr lang="en-US" dirty="0">
                <a:latin typeface="Tajawal" panose="00000500000000000000" pitchFamily="2" charset="-78"/>
              </a:rPr>
              <a:t>Donate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40AFAEC-DB79-4682-8D61-FEF2BB95CE1F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177599" y="3025217"/>
            <a:ext cx="2062800" cy="552845"/>
          </a:xfrm>
          <a:ln>
            <a:noFill/>
          </a:ln>
        </p:spPr>
        <p:txBody>
          <a:bodyPr anchor="ctr"/>
          <a:lstStyle/>
          <a:p>
            <a:r>
              <a:rPr lang="en-US" dirty="0">
                <a:latin typeface="Tajawal" panose="00000500000000000000" pitchFamily="2" charset="-78"/>
              </a:rPr>
              <a:t>Different places and events or categories.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4F1E6C2-1D39-471C-ABC2-A396A3C50843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163200" y="2674800"/>
            <a:ext cx="2062800" cy="356400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dirty="0">
                <a:latin typeface="Tajawal" panose="00000500000000000000" pitchFamily="2" charset="-78"/>
              </a:rPr>
              <a:t>Search</a:t>
            </a:r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32BF4CEA-A1E4-47CD-ABEA-E06C22F0CC08}"/>
              </a:ext>
            </a:extLst>
          </p:cNvPr>
          <p:cNvSpPr/>
          <p:nvPr/>
        </p:nvSpPr>
        <p:spPr>
          <a:xfrm>
            <a:off x="1561389" y="1851246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C7379318-C34B-436A-9194-2CBEF159F218}"/>
              </a:ext>
            </a:extLst>
          </p:cNvPr>
          <p:cNvSpPr/>
          <p:nvPr/>
        </p:nvSpPr>
        <p:spPr>
          <a:xfrm>
            <a:off x="4168595" y="2613319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E0F9F217-46EA-40EA-BBBA-919B95416305}"/>
              </a:ext>
            </a:extLst>
          </p:cNvPr>
          <p:cNvSpPr/>
          <p:nvPr/>
        </p:nvSpPr>
        <p:spPr>
          <a:xfrm>
            <a:off x="6796546" y="1876628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E2F2DDDE-BD8A-43AE-83C3-08DC8C7C95B6}"/>
              </a:ext>
            </a:extLst>
          </p:cNvPr>
          <p:cNvSpPr txBox="1">
            <a:spLocks/>
          </p:cNvSpPr>
          <p:nvPr/>
        </p:nvSpPr>
        <p:spPr>
          <a:xfrm>
            <a:off x="723900" y="552450"/>
            <a:ext cx="7696200" cy="3963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r>
              <a:rPr lang="en-US" sz="3200" dirty="0">
                <a:solidFill>
                  <a:srgbClr val="FF6624"/>
                </a:solidFill>
                <a:latin typeface="Tajawal" panose="00000500000000000000" pitchFamily="2" charset="-78"/>
              </a:rPr>
              <a:t>Functional requirements</a:t>
            </a:r>
            <a:endParaRPr lang="en-US" dirty="0">
              <a:solidFill>
                <a:srgbClr val="FF6624"/>
              </a:solidFill>
              <a:latin typeface="Tajawal" panose="00000500000000000000" pitchFamily="2" charset="-78"/>
            </a:endParaRPr>
          </a:p>
        </p:txBody>
      </p:sp>
      <p:sp>
        <p:nvSpPr>
          <p:cNvPr id="52" name="Title 3">
            <a:extLst>
              <a:ext uri="{FF2B5EF4-FFF2-40B4-BE49-F238E27FC236}">
                <a16:creationId xmlns:a16="http://schemas.microsoft.com/office/drawing/2014/main" id="{7A4D0B06-124A-4DAA-9DF3-8A69336B990D}"/>
              </a:ext>
            </a:extLst>
          </p:cNvPr>
          <p:cNvSpPr txBox="1">
            <a:spLocks/>
          </p:cNvSpPr>
          <p:nvPr/>
        </p:nvSpPr>
        <p:spPr>
          <a:xfrm>
            <a:off x="729074" y="838268"/>
            <a:ext cx="7696200" cy="3963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r>
              <a:rPr lang="en-US" sz="1400" dirty="0">
                <a:solidFill>
                  <a:srgbClr val="FF6624"/>
                </a:solidFill>
                <a:latin typeface="Tajawal" panose="00000500000000000000" pitchFamily="2" charset="-78"/>
              </a:rPr>
              <a:t>Donator’s functionalities</a:t>
            </a:r>
          </a:p>
        </p:txBody>
      </p:sp>
      <p:pic>
        <p:nvPicPr>
          <p:cNvPr id="16" name="Graphic 15" descr="Magnifying glass outline">
            <a:extLst>
              <a:ext uri="{FF2B5EF4-FFF2-40B4-BE49-F238E27FC236}">
                <a16:creationId xmlns:a16="http://schemas.microsoft.com/office/drawing/2014/main" id="{538E2B4E-69A5-4000-AF76-8CAC652CA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75827" y="2056431"/>
            <a:ext cx="466344" cy="466344"/>
          </a:xfrm>
          <a:prstGeom prst="rect">
            <a:avLst/>
          </a:prstGeom>
        </p:spPr>
      </p:pic>
      <p:pic>
        <p:nvPicPr>
          <p:cNvPr id="21" name="Graphic 20" descr="Maximize outline">
            <a:extLst>
              <a:ext uri="{FF2B5EF4-FFF2-40B4-BE49-F238E27FC236}">
                <a16:creationId xmlns:a16="http://schemas.microsoft.com/office/drawing/2014/main" id="{9A380469-9676-4E7D-AA2A-C7B02E6101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26423" y="2021650"/>
            <a:ext cx="466344" cy="466344"/>
          </a:xfrm>
          <a:prstGeom prst="rect">
            <a:avLst/>
          </a:prstGeom>
        </p:spPr>
      </p:pic>
      <p:pic>
        <p:nvPicPr>
          <p:cNvPr id="23" name="Graphic 22" descr="Money outline">
            <a:extLst>
              <a:ext uri="{FF2B5EF4-FFF2-40B4-BE49-F238E27FC236}">
                <a16:creationId xmlns:a16="http://schemas.microsoft.com/office/drawing/2014/main" id="{3E4009D3-009C-4E38-B8BD-F548013FBE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38828" y="2770136"/>
            <a:ext cx="466344" cy="46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21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3" grpId="0" animBg="1"/>
      <p:bldP spid="26" grpId="0" animBg="1"/>
      <p:bldP spid="15" grpId="0" animBg="1"/>
      <p:bldP spid="9" grpId="0" build="p"/>
      <p:bldP spid="10" grpId="0" build="p"/>
      <p:bldP spid="11" grpId="0" build="p"/>
      <p:bldP spid="12" grpId="0" build="p"/>
      <p:bldP spid="13" grpId="0" build="p"/>
      <p:bldP spid="14" grpId="0" build="p"/>
      <p:bldP spid="45" grpId="0" animBg="1"/>
      <p:bldP spid="46" grpId="0" animBg="1"/>
      <p:bldP spid="4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iagrama de flujo: retraso 18">
            <a:extLst>
              <a:ext uri="{FF2B5EF4-FFF2-40B4-BE49-F238E27FC236}">
                <a16:creationId xmlns:a16="http://schemas.microsoft.com/office/drawing/2014/main" id="{8EBFEB92-F82F-43BF-A831-3B291C6E664B}"/>
              </a:ext>
            </a:extLst>
          </p:cNvPr>
          <p:cNvSpPr/>
          <p:nvPr/>
        </p:nvSpPr>
        <p:spPr>
          <a:xfrm rot="16200000">
            <a:off x="6526219" y="1686787"/>
            <a:ext cx="1325848" cy="2461918"/>
          </a:xfrm>
          <a:prstGeom prst="flowChartDelay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3" name="Diagrama de flujo: retraso 52">
            <a:extLst>
              <a:ext uri="{FF2B5EF4-FFF2-40B4-BE49-F238E27FC236}">
                <a16:creationId xmlns:a16="http://schemas.microsoft.com/office/drawing/2014/main" id="{0FE76BA9-7F4E-44FF-8B0D-DC2012974E17}"/>
              </a:ext>
            </a:extLst>
          </p:cNvPr>
          <p:cNvSpPr/>
          <p:nvPr/>
        </p:nvSpPr>
        <p:spPr>
          <a:xfrm rot="16200000">
            <a:off x="3909076" y="2522531"/>
            <a:ext cx="1325848" cy="2461918"/>
          </a:xfrm>
          <a:prstGeom prst="flowChartDelay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8F57F800-C2F0-4C4C-8553-6420C43492B4}"/>
              </a:ext>
            </a:extLst>
          </p:cNvPr>
          <p:cNvSpPr/>
          <p:nvPr/>
        </p:nvSpPr>
        <p:spPr>
          <a:xfrm>
            <a:off x="5712287" y="128194"/>
            <a:ext cx="786938" cy="7869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15" name="Diagrama de flujo: retraso 14">
            <a:extLst>
              <a:ext uri="{FF2B5EF4-FFF2-40B4-BE49-F238E27FC236}">
                <a16:creationId xmlns:a16="http://schemas.microsoft.com/office/drawing/2014/main" id="{63B7586C-2976-4D94-879F-0D28323CC86A}"/>
              </a:ext>
            </a:extLst>
          </p:cNvPr>
          <p:cNvSpPr/>
          <p:nvPr/>
        </p:nvSpPr>
        <p:spPr>
          <a:xfrm rot="16200000">
            <a:off x="1291935" y="1686787"/>
            <a:ext cx="1325847" cy="2461918"/>
          </a:xfrm>
          <a:prstGeom prst="flowChartDelay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185386-F46A-47AF-8D8C-7E2C93965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4602" y="3022956"/>
            <a:ext cx="2063234" cy="555935"/>
          </a:xfrm>
          <a:ln>
            <a:noFill/>
          </a:ln>
        </p:spPr>
        <p:txBody>
          <a:bodyPr anchor="ctr"/>
          <a:lstStyle/>
          <a:p>
            <a:r>
              <a:rPr lang="en-US" dirty="0">
                <a:latin typeface="Tajawal" panose="00000500000000000000" pitchFamily="2" charset="-78"/>
              </a:rPr>
              <a:t>View different donations in cart.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D538B2-763C-4ABF-89E4-F1F2A31617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30664" y="3960366"/>
            <a:ext cx="2062800" cy="344866"/>
          </a:xfrm>
          <a:ln>
            <a:noFill/>
          </a:ln>
        </p:spPr>
        <p:txBody>
          <a:bodyPr anchor="ctr"/>
          <a:lstStyle/>
          <a:p>
            <a:r>
              <a:rPr lang="en-US" dirty="0">
                <a:latin typeface="Tajawal" panose="00000500000000000000" pitchFamily="2" charset="-78"/>
              </a:rPr>
              <a:t>Add donations to cart from same or different places.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1AA76D7-703B-430D-8643-F79CEA4E7BA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41051" y="2638184"/>
            <a:ext cx="3151223" cy="356400"/>
          </a:xfrm>
          <a:ln>
            <a:noFill/>
          </a:ln>
        </p:spPr>
        <p:txBody>
          <a:bodyPr/>
          <a:lstStyle/>
          <a:p>
            <a:r>
              <a:rPr lang="en-US" dirty="0">
                <a:latin typeface="Tajawal" panose="00000500000000000000" pitchFamily="2" charset="-78"/>
              </a:rPr>
              <a:t>View cart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BE4FF4A-BAA5-4B25-ACE6-07A823BC9BE0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386521" y="3420223"/>
            <a:ext cx="2321175" cy="356400"/>
          </a:xfrm>
          <a:ln>
            <a:noFill/>
          </a:ln>
        </p:spPr>
        <p:txBody>
          <a:bodyPr/>
          <a:lstStyle/>
          <a:p>
            <a:r>
              <a:rPr lang="en-US" dirty="0">
                <a:latin typeface="Tajawal" panose="00000500000000000000" pitchFamily="2" charset="-78"/>
              </a:rPr>
              <a:t>Add to cart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40AFAEC-DB79-4682-8D61-FEF2BB95CE1F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177599" y="3025217"/>
            <a:ext cx="2062800" cy="552845"/>
          </a:xfrm>
          <a:ln>
            <a:noFill/>
          </a:ln>
        </p:spPr>
        <p:txBody>
          <a:bodyPr anchor="ctr"/>
          <a:lstStyle/>
          <a:p>
            <a:r>
              <a:rPr lang="en-US" dirty="0">
                <a:latin typeface="Tajawal" panose="00000500000000000000" pitchFamily="2" charset="-78"/>
              </a:rPr>
              <a:t>Remove donations from cart.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4F1E6C2-1D39-471C-ABC2-A396A3C50843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013147" y="2683756"/>
            <a:ext cx="2412127" cy="356400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dirty="0">
                <a:latin typeface="Tajawal" panose="00000500000000000000" pitchFamily="2" charset="-78"/>
              </a:rPr>
              <a:t>Remove from cart</a:t>
            </a:r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32BF4CEA-A1E4-47CD-ABEA-E06C22F0CC08}"/>
              </a:ext>
            </a:extLst>
          </p:cNvPr>
          <p:cNvSpPr/>
          <p:nvPr/>
        </p:nvSpPr>
        <p:spPr>
          <a:xfrm>
            <a:off x="1561389" y="1851246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C7379318-C34B-436A-9194-2CBEF159F218}"/>
              </a:ext>
            </a:extLst>
          </p:cNvPr>
          <p:cNvSpPr/>
          <p:nvPr/>
        </p:nvSpPr>
        <p:spPr>
          <a:xfrm>
            <a:off x="4168595" y="2613319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E0F9F217-46EA-40EA-BBBA-919B95416305}"/>
              </a:ext>
            </a:extLst>
          </p:cNvPr>
          <p:cNvSpPr/>
          <p:nvPr/>
        </p:nvSpPr>
        <p:spPr>
          <a:xfrm>
            <a:off x="6796546" y="1876628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E2F2DDDE-BD8A-43AE-83C3-08DC8C7C95B6}"/>
              </a:ext>
            </a:extLst>
          </p:cNvPr>
          <p:cNvSpPr txBox="1">
            <a:spLocks/>
          </p:cNvSpPr>
          <p:nvPr/>
        </p:nvSpPr>
        <p:spPr>
          <a:xfrm>
            <a:off x="723900" y="552450"/>
            <a:ext cx="7696200" cy="3963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r>
              <a:rPr lang="en-US" sz="3200" dirty="0">
                <a:solidFill>
                  <a:srgbClr val="FF6624"/>
                </a:solidFill>
                <a:latin typeface="Tajawal" panose="00000500000000000000" pitchFamily="2" charset="-78"/>
              </a:rPr>
              <a:t>Functional requirements</a:t>
            </a:r>
            <a:endParaRPr lang="en-US" dirty="0">
              <a:solidFill>
                <a:srgbClr val="FF6624"/>
              </a:solidFill>
              <a:latin typeface="Tajawal" panose="00000500000000000000" pitchFamily="2" charset="-78"/>
            </a:endParaRPr>
          </a:p>
        </p:txBody>
      </p:sp>
      <p:sp>
        <p:nvSpPr>
          <p:cNvPr id="52" name="Title 3">
            <a:extLst>
              <a:ext uri="{FF2B5EF4-FFF2-40B4-BE49-F238E27FC236}">
                <a16:creationId xmlns:a16="http://schemas.microsoft.com/office/drawing/2014/main" id="{7A4D0B06-124A-4DAA-9DF3-8A69336B990D}"/>
              </a:ext>
            </a:extLst>
          </p:cNvPr>
          <p:cNvSpPr txBox="1">
            <a:spLocks/>
          </p:cNvSpPr>
          <p:nvPr/>
        </p:nvSpPr>
        <p:spPr>
          <a:xfrm>
            <a:off x="729074" y="838268"/>
            <a:ext cx="7696200" cy="3963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r>
              <a:rPr lang="en-US" sz="1400" dirty="0">
                <a:solidFill>
                  <a:srgbClr val="FF6624"/>
                </a:solidFill>
                <a:latin typeface="Tajawal" panose="00000500000000000000" pitchFamily="2" charset="-78"/>
              </a:rPr>
              <a:t>Donator’s functionalities</a:t>
            </a:r>
          </a:p>
        </p:txBody>
      </p:sp>
      <p:pic>
        <p:nvPicPr>
          <p:cNvPr id="3" name="Graphic 2" descr="Shopping cart outline">
            <a:extLst>
              <a:ext uri="{FF2B5EF4-FFF2-40B4-BE49-F238E27FC236}">
                <a16:creationId xmlns:a16="http://schemas.microsoft.com/office/drawing/2014/main" id="{5544E9F6-2BDA-4BFD-BF36-1F4291A45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6423" y="2011543"/>
            <a:ext cx="466344" cy="466344"/>
          </a:xfrm>
          <a:prstGeom prst="rect">
            <a:avLst/>
          </a:prstGeom>
        </p:spPr>
      </p:pic>
      <p:pic>
        <p:nvPicPr>
          <p:cNvPr id="5" name="Graphic 4" descr="Close outline">
            <a:extLst>
              <a:ext uri="{FF2B5EF4-FFF2-40B4-BE49-F238E27FC236}">
                <a16:creationId xmlns:a16="http://schemas.microsoft.com/office/drawing/2014/main" id="{4EDD2EB2-57F4-4862-92B8-9E670CCEE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5971" y="2060071"/>
            <a:ext cx="466344" cy="466344"/>
          </a:xfrm>
          <a:prstGeom prst="rect">
            <a:avLst/>
          </a:prstGeom>
        </p:spPr>
      </p:pic>
      <p:pic>
        <p:nvPicPr>
          <p:cNvPr id="7" name="Graphic 6" descr="Add outline">
            <a:extLst>
              <a:ext uri="{FF2B5EF4-FFF2-40B4-BE49-F238E27FC236}">
                <a16:creationId xmlns:a16="http://schemas.microsoft.com/office/drawing/2014/main" id="{4DD36A4A-B879-4BC2-BF0A-837A1C5BD2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8892" y="2770136"/>
            <a:ext cx="466344" cy="46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48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3" grpId="0" animBg="1"/>
      <p:bldP spid="26" grpId="0" animBg="1"/>
      <p:bldP spid="15" grpId="0" animBg="1"/>
      <p:bldP spid="9" grpId="0" build="p"/>
      <p:bldP spid="10" grpId="0" build="p"/>
      <p:bldP spid="11" grpId="0" build="p"/>
      <p:bldP spid="12" grpId="0" build="p"/>
      <p:bldP spid="13" grpId="0" build="p"/>
      <p:bldP spid="14" grpId="0" build="p"/>
      <p:bldP spid="45" grpId="0" animBg="1"/>
      <p:bldP spid="46" grpId="0" animBg="1"/>
      <p:bldP spid="4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iagrama de flujo: retraso 18">
            <a:extLst>
              <a:ext uri="{FF2B5EF4-FFF2-40B4-BE49-F238E27FC236}">
                <a16:creationId xmlns:a16="http://schemas.microsoft.com/office/drawing/2014/main" id="{8EBFEB92-F82F-43BF-A831-3B291C6E664B}"/>
              </a:ext>
            </a:extLst>
          </p:cNvPr>
          <p:cNvSpPr/>
          <p:nvPr/>
        </p:nvSpPr>
        <p:spPr>
          <a:xfrm rot="16200000">
            <a:off x="6526219" y="1686787"/>
            <a:ext cx="1325848" cy="2461918"/>
          </a:xfrm>
          <a:prstGeom prst="flowChartDelay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3" name="Diagrama de flujo: retraso 52">
            <a:extLst>
              <a:ext uri="{FF2B5EF4-FFF2-40B4-BE49-F238E27FC236}">
                <a16:creationId xmlns:a16="http://schemas.microsoft.com/office/drawing/2014/main" id="{0FE76BA9-7F4E-44FF-8B0D-DC2012974E17}"/>
              </a:ext>
            </a:extLst>
          </p:cNvPr>
          <p:cNvSpPr/>
          <p:nvPr/>
        </p:nvSpPr>
        <p:spPr>
          <a:xfrm rot="16200000">
            <a:off x="3909076" y="2522531"/>
            <a:ext cx="1325848" cy="2461918"/>
          </a:xfrm>
          <a:prstGeom prst="flowChartDelay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8F57F800-C2F0-4C4C-8553-6420C43492B4}"/>
              </a:ext>
            </a:extLst>
          </p:cNvPr>
          <p:cNvSpPr/>
          <p:nvPr/>
        </p:nvSpPr>
        <p:spPr>
          <a:xfrm>
            <a:off x="5712287" y="128194"/>
            <a:ext cx="786938" cy="7869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15" name="Diagrama de flujo: retraso 14">
            <a:extLst>
              <a:ext uri="{FF2B5EF4-FFF2-40B4-BE49-F238E27FC236}">
                <a16:creationId xmlns:a16="http://schemas.microsoft.com/office/drawing/2014/main" id="{63B7586C-2976-4D94-879F-0D28323CC86A}"/>
              </a:ext>
            </a:extLst>
          </p:cNvPr>
          <p:cNvSpPr/>
          <p:nvPr/>
        </p:nvSpPr>
        <p:spPr>
          <a:xfrm rot="16200000">
            <a:off x="1291935" y="1686787"/>
            <a:ext cx="1325847" cy="2461918"/>
          </a:xfrm>
          <a:prstGeom prst="flowChartDelay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185386-F46A-47AF-8D8C-7E2C93965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4602" y="3022956"/>
            <a:ext cx="2063234" cy="555935"/>
          </a:xfrm>
          <a:ln>
            <a:noFill/>
          </a:ln>
        </p:spPr>
        <p:txBody>
          <a:bodyPr anchor="ctr"/>
          <a:lstStyle/>
          <a:p>
            <a:r>
              <a:rPr lang="en-US" dirty="0">
                <a:latin typeface="Tajawal" panose="00000500000000000000" pitchFamily="2" charset="-78"/>
              </a:rPr>
              <a:t>Write a feedback of his own.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D538B2-763C-4ABF-89E4-F1F2A31617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30664" y="3960366"/>
            <a:ext cx="2062800" cy="344866"/>
          </a:xfrm>
          <a:ln>
            <a:noFill/>
          </a:ln>
        </p:spPr>
        <p:txBody>
          <a:bodyPr anchor="ctr"/>
          <a:lstStyle/>
          <a:p>
            <a:r>
              <a:rPr lang="en-US" dirty="0">
                <a:latin typeface="Tajawal" panose="00000500000000000000" pitchFamily="2" charset="-78"/>
              </a:rPr>
              <a:t>A ‘help’ section and frequently asked questions.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1AA76D7-703B-430D-8643-F79CEA4E7BA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65650" y="2638184"/>
            <a:ext cx="3151223" cy="356400"/>
          </a:xfrm>
          <a:ln>
            <a:noFill/>
          </a:ln>
        </p:spPr>
        <p:txBody>
          <a:bodyPr/>
          <a:lstStyle/>
          <a:p>
            <a:r>
              <a:rPr lang="en-US" dirty="0">
                <a:latin typeface="Tajawal" panose="00000500000000000000" pitchFamily="2" charset="-78"/>
              </a:rPr>
              <a:t>Write feedback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BE4FF4A-BAA5-4B25-ACE6-07A823BC9BE0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386521" y="3387568"/>
            <a:ext cx="2321175" cy="356400"/>
          </a:xfrm>
          <a:ln>
            <a:noFill/>
          </a:ln>
        </p:spPr>
        <p:txBody>
          <a:bodyPr/>
          <a:lstStyle/>
          <a:p>
            <a:r>
              <a:rPr lang="en-US" dirty="0">
                <a:latin typeface="Tajawal" panose="00000500000000000000" pitchFamily="2" charset="-78"/>
              </a:rPr>
              <a:t>Request help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40AFAEC-DB79-4682-8D61-FEF2BB95CE1F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177599" y="3025217"/>
            <a:ext cx="2062800" cy="552845"/>
          </a:xfrm>
          <a:ln>
            <a:noFill/>
          </a:ln>
        </p:spPr>
        <p:txBody>
          <a:bodyPr anchor="ctr"/>
          <a:lstStyle/>
          <a:p>
            <a:r>
              <a:rPr lang="en-US" dirty="0">
                <a:latin typeface="Tajawal" panose="00000500000000000000" pitchFamily="2" charset="-78"/>
              </a:rPr>
              <a:t>Contact us to solve any problem.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4F1E6C2-1D39-471C-ABC2-A396A3C50843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013147" y="2683756"/>
            <a:ext cx="2412127" cy="356400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dirty="0">
                <a:latin typeface="Tajawal" panose="00000500000000000000" pitchFamily="2" charset="-78"/>
              </a:rPr>
              <a:t>Contact us</a:t>
            </a:r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32BF4CEA-A1E4-47CD-ABEA-E06C22F0CC08}"/>
              </a:ext>
            </a:extLst>
          </p:cNvPr>
          <p:cNvSpPr/>
          <p:nvPr/>
        </p:nvSpPr>
        <p:spPr>
          <a:xfrm>
            <a:off x="1561389" y="1851246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C7379318-C34B-436A-9194-2CBEF159F218}"/>
              </a:ext>
            </a:extLst>
          </p:cNvPr>
          <p:cNvSpPr/>
          <p:nvPr/>
        </p:nvSpPr>
        <p:spPr>
          <a:xfrm>
            <a:off x="4168595" y="2580664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E0F9F217-46EA-40EA-BBBA-919B95416305}"/>
              </a:ext>
            </a:extLst>
          </p:cNvPr>
          <p:cNvSpPr/>
          <p:nvPr/>
        </p:nvSpPr>
        <p:spPr>
          <a:xfrm>
            <a:off x="6796546" y="1876628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E2F2DDDE-BD8A-43AE-83C3-08DC8C7C95B6}"/>
              </a:ext>
            </a:extLst>
          </p:cNvPr>
          <p:cNvSpPr txBox="1">
            <a:spLocks/>
          </p:cNvSpPr>
          <p:nvPr/>
        </p:nvSpPr>
        <p:spPr>
          <a:xfrm>
            <a:off x="723900" y="552450"/>
            <a:ext cx="7696200" cy="3963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r>
              <a:rPr lang="en-US" sz="3200" dirty="0">
                <a:solidFill>
                  <a:srgbClr val="FF6624"/>
                </a:solidFill>
                <a:latin typeface="Tajawal" panose="00000500000000000000" pitchFamily="2" charset="-78"/>
              </a:rPr>
              <a:t>Functional requirements</a:t>
            </a:r>
            <a:endParaRPr lang="en-US" dirty="0">
              <a:solidFill>
                <a:srgbClr val="FF6624"/>
              </a:solidFill>
              <a:latin typeface="Tajawal" panose="00000500000000000000" pitchFamily="2" charset="-78"/>
            </a:endParaRPr>
          </a:p>
        </p:txBody>
      </p:sp>
      <p:sp>
        <p:nvSpPr>
          <p:cNvPr id="52" name="Title 3">
            <a:extLst>
              <a:ext uri="{FF2B5EF4-FFF2-40B4-BE49-F238E27FC236}">
                <a16:creationId xmlns:a16="http://schemas.microsoft.com/office/drawing/2014/main" id="{7A4D0B06-124A-4DAA-9DF3-8A69336B990D}"/>
              </a:ext>
            </a:extLst>
          </p:cNvPr>
          <p:cNvSpPr txBox="1">
            <a:spLocks/>
          </p:cNvSpPr>
          <p:nvPr/>
        </p:nvSpPr>
        <p:spPr>
          <a:xfrm>
            <a:off x="729074" y="838268"/>
            <a:ext cx="7696200" cy="3963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r>
              <a:rPr lang="en-US" sz="1400" dirty="0">
                <a:solidFill>
                  <a:srgbClr val="FF6624"/>
                </a:solidFill>
                <a:latin typeface="Tajawal" panose="00000500000000000000" pitchFamily="2" charset="-78"/>
              </a:rPr>
              <a:t>Donator’s functionalities</a:t>
            </a:r>
          </a:p>
        </p:txBody>
      </p:sp>
      <p:pic>
        <p:nvPicPr>
          <p:cNvPr id="4" name="Graphic 3" descr="Call center outline">
            <a:extLst>
              <a:ext uri="{FF2B5EF4-FFF2-40B4-BE49-F238E27FC236}">
                <a16:creationId xmlns:a16="http://schemas.microsoft.com/office/drawing/2014/main" id="{CF30E196-A6B9-4018-8CB4-774FF05D7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5971" y="2002945"/>
            <a:ext cx="466344" cy="466344"/>
          </a:xfrm>
          <a:prstGeom prst="rect">
            <a:avLst/>
          </a:prstGeom>
        </p:spPr>
      </p:pic>
      <p:pic>
        <p:nvPicPr>
          <p:cNvPr id="8" name="Graphic 7" descr="Information outline">
            <a:extLst>
              <a:ext uri="{FF2B5EF4-FFF2-40B4-BE49-F238E27FC236}">
                <a16:creationId xmlns:a16="http://schemas.microsoft.com/office/drawing/2014/main" id="{19B09F2B-926D-4D7E-AAD8-F4D0E7881C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28892" y="2742724"/>
            <a:ext cx="466344" cy="466344"/>
          </a:xfrm>
          <a:prstGeom prst="rect">
            <a:avLst/>
          </a:prstGeom>
        </p:spPr>
      </p:pic>
      <p:pic>
        <p:nvPicPr>
          <p:cNvPr id="17" name="Graphic 16" descr="Scribble outline">
            <a:extLst>
              <a:ext uri="{FF2B5EF4-FFF2-40B4-BE49-F238E27FC236}">
                <a16:creationId xmlns:a16="http://schemas.microsoft.com/office/drawing/2014/main" id="{78ACDE7E-4CB8-4071-8EBE-F25EB81C0D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08089" y="2021649"/>
            <a:ext cx="466344" cy="46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68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3" grpId="0" animBg="1"/>
      <p:bldP spid="26" grpId="0" animBg="1"/>
      <p:bldP spid="15" grpId="0" animBg="1"/>
      <p:bldP spid="9" grpId="0" build="p"/>
      <p:bldP spid="10" grpId="0" build="p"/>
      <p:bldP spid="11" grpId="0" build="p"/>
      <p:bldP spid="12" grpId="0" build="p"/>
      <p:bldP spid="13" grpId="0" build="p"/>
      <p:bldP spid="14" grpId="0" build="p"/>
      <p:bldP spid="45" grpId="0" animBg="1"/>
      <p:bldP spid="46" grpId="0" animBg="1"/>
      <p:bldP spid="4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iagrama de flujo: retraso 18">
            <a:extLst>
              <a:ext uri="{FF2B5EF4-FFF2-40B4-BE49-F238E27FC236}">
                <a16:creationId xmlns:a16="http://schemas.microsoft.com/office/drawing/2014/main" id="{8EBFEB92-F82F-43BF-A831-3B291C6E664B}"/>
              </a:ext>
            </a:extLst>
          </p:cNvPr>
          <p:cNvSpPr/>
          <p:nvPr/>
        </p:nvSpPr>
        <p:spPr>
          <a:xfrm rot="16200000">
            <a:off x="6839781" y="759272"/>
            <a:ext cx="1325848" cy="2461918"/>
          </a:xfrm>
          <a:prstGeom prst="flowChartDelay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3" name="Diagrama de flujo: retraso 52">
            <a:extLst>
              <a:ext uri="{FF2B5EF4-FFF2-40B4-BE49-F238E27FC236}">
                <a16:creationId xmlns:a16="http://schemas.microsoft.com/office/drawing/2014/main" id="{0FE76BA9-7F4E-44FF-8B0D-DC2012974E17}"/>
              </a:ext>
            </a:extLst>
          </p:cNvPr>
          <p:cNvSpPr/>
          <p:nvPr/>
        </p:nvSpPr>
        <p:spPr>
          <a:xfrm rot="16200000">
            <a:off x="5405610" y="2516851"/>
            <a:ext cx="1325848" cy="2461918"/>
          </a:xfrm>
          <a:prstGeom prst="flowChartDelay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8F57F800-C2F0-4C4C-8553-6420C43492B4}"/>
              </a:ext>
            </a:extLst>
          </p:cNvPr>
          <p:cNvSpPr/>
          <p:nvPr/>
        </p:nvSpPr>
        <p:spPr>
          <a:xfrm>
            <a:off x="5712287" y="128194"/>
            <a:ext cx="786938" cy="7869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15" name="Diagrama de flujo: retraso 14">
            <a:extLst>
              <a:ext uri="{FF2B5EF4-FFF2-40B4-BE49-F238E27FC236}">
                <a16:creationId xmlns:a16="http://schemas.microsoft.com/office/drawing/2014/main" id="{63B7586C-2976-4D94-879F-0D28323CC86A}"/>
              </a:ext>
            </a:extLst>
          </p:cNvPr>
          <p:cNvSpPr/>
          <p:nvPr/>
        </p:nvSpPr>
        <p:spPr>
          <a:xfrm rot="16200000">
            <a:off x="867339" y="787478"/>
            <a:ext cx="1325848" cy="2461918"/>
          </a:xfrm>
          <a:prstGeom prst="flowChartDelay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185386-F46A-47AF-8D8C-7E2C93965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8833" y="2061236"/>
            <a:ext cx="2860570" cy="555935"/>
          </a:xfrm>
          <a:ln>
            <a:noFill/>
          </a:ln>
        </p:spPr>
        <p:txBody>
          <a:bodyPr anchor="ctr"/>
          <a:lstStyle/>
          <a:p>
            <a:r>
              <a:rPr lang="en-US" dirty="0">
                <a:latin typeface="Tajawal" panose="00000500000000000000" pitchFamily="2" charset="-78"/>
              </a:rPr>
              <a:t>Which place category they want to explore from places categories.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D538B2-763C-4ABF-89E4-F1F2A31617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37048" y="3873780"/>
            <a:ext cx="2608849" cy="344866"/>
          </a:xfrm>
          <a:ln>
            <a:noFill/>
          </a:ln>
        </p:spPr>
        <p:txBody>
          <a:bodyPr anchor="ctr"/>
          <a:lstStyle/>
          <a:p>
            <a:r>
              <a:rPr lang="en-US" dirty="0">
                <a:latin typeface="Tajawal" panose="00000500000000000000" pitchFamily="2" charset="-78"/>
              </a:rPr>
              <a:t>Select specific donation type to view different places accepting this kind of donation.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1AA76D7-703B-430D-8643-F79CEA4E7BA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7661" y="1737530"/>
            <a:ext cx="3282915" cy="356400"/>
          </a:xfrm>
          <a:ln>
            <a:noFill/>
          </a:ln>
        </p:spPr>
        <p:txBody>
          <a:bodyPr/>
          <a:lstStyle/>
          <a:p>
            <a:r>
              <a:rPr lang="en-US" dirty="0">
                <a:latin typeface="Tajawal" panose="00000500000000000000" pitchFamily="2" charset="-78"/>
              </a:rPr>
              <a:t>Display places categories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BE4FF4A-BAA5-4B25-ACE6-07A823BC9BE0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519267" y="3391410"/>
            <a:ext cx="3112945" cy="356400"/>
          </a:xfrm>
          <a:ln>
            <a:noFill/>
          </a:ln>
        </p:spPr>
        <p:txBody>
          <a:bodyPr/>
          <a:lstStyle/>
          <a:p>
            <a:r>
              <a:rPr lang="en-US" dirty="0">
                <a:latin typeface="Tajawal" panose="00000500000000000000" pitchFamily="2" charset="-78"/>
              </a:rPr>
              <a:t>Select specific donation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40AFAEC-DB79-4682-8D61-FEF2BB95CE1F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5933656" y="2058513"/>
            <a:ext cx="2757475" cy="552845"/>
          </a:xfrm>
          <a:ln>
            <a:noFill/>
          </a:ln>
        </p:spPr>
        <p:txBody>
          <a:bodyPr anchor="ctr"/>
          <a:lstStyle/>
          <a:p>
            <a:r>
              <a:rPr lang="en-US" dirty="0">
                <a:latin typeface="Tajawal" panose="00000500000000000000" pitchFamily="2" charset="-78"/>
              </a:rPr>
              <a:t>Which donation type they want to explore from donation categories.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4F1E6C2-1D39-471C-ABC2-A396A3C50843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5453357" y="1775550"/>
            <a:ext cx="3592673" cy="356400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dirty="0">
                <a:latin typeface="Tajawal" panose="00000500000000000000" pitchFamily="2" charset="-78"/>
              </a:rPr>
              <a:t>Display donation categories</a:t>
            </a:r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32BF4CEA-A1E4-47CD-ABEA-E06C22F0CC08}"/>
              </a:ext>
            </a:extLst>
          </p:cNvPr>
          <p:cNvSpPr/>
          <p:nvPr/>
        </p:nvSpPr>
        <p:spPr>
          <a:xfrm>
            <a:off x="1136793" y="948812"/>
            <a:ext cx="786938" cy="78693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C7379318-C34B-436A-9194-2CBEF159F218}"/>
              </a:ext>
            </a:extLst>
          </p:cNvPr>
          <p:cNvSpPr/>
          <p:nvPr/>
        </p:nvSpPr>
        <p:spPr>
          <a:xfrm>
            <a:off x="5666564" y="2607935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E0F9F217-46EA-40EA-BBBA-919B95416305}"/>
              </a:ext>
            </a:extLst>
          </p:cNvPr>
          <p:cNvSpPr/>
          <p:nvPr/>
        </p:nvSpPr>
        <p:spPr>
          <a:xfrm>
            <a:off x="6995494" y="949113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E2F2DDDE-BD8A-43AE-83C3-08DC8C7C95B6}"/>
              </a:ext>
            </a:extLst>
          </p:cNvPr>
          <p:cNvSpPr txBox="1">
            <a:spLocks/>
          </p:cNvSpPr>
          <p:nvPr/>
        </p:nvSpPr>
        <p:spPr>
          <a:xfrm>
            <a:off x="723900" y="552450"/>
            <a:ext cx="7696200" cy="3963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r>
              <a:rPr lang="en-US" sz="3200" dirty="0">
                <a:solidFill>
                  <a:srgbClr val="FF6624"/>
                </a:solidFill>
                <a:latin typeface="Tajawal" panose="00000500000000000000" pitchFamily="2" charset="-78"/>
              </a:rPr>
              <a:t>Functional requirements</a:t>
            </a:r>
            <a:endParaRPr lang="en-US" dirty="0">
              <a:solidFill>
                <a:srgbClr val="FF6624"/>
              </a:solidFill>
              <a:latin typeface="Tajawal" panose="00000500000000000000" pitchFamily="2" charset="-78"/>
            </a:endParaRPr>
          </a:p>
        </p:txBody>
      </p:sp>
      <p:sp>
        <p:nvSpPr>
          <p:cNvPr id="52" name="Title 3">
            <a:extLst>
              <a:ext uri="{FF2B5EF4-FFF2-40B4-BE49-F238E27FC236}">
                <a16:creationId xmlns:a16="http://schemas.microsoft.com/office/drawing/2014/main" id="{7A4D0B06-124A-4DAA-9DF3-8A69336B990D}"/>
              </a:ext>
            </a:extLst>
          </p:cNvPr>
          <p:cNvSpPr txBox="1">
            <a:spLocks/>
          </p:cNvSpPr>
          <p:nvPr/>
        </p:nvSpPr>
        <p:spPr>
          <a:xfrm>
            <a:off x="729074" y="838268"/>
            <a:ext cx="7696200" cy="3963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r>
              <a:rPr lang="en-US" sz="1400" dirty="0">
                <a:solidFill>
                  <a:srgbClr val="FF6624"/>
                </a:solidFill>
                <a:latin typeface="Tajawal" panose="00000500000000000000" pitchFamily="2" charset="-78"/>
              </a:rPr>
              <a:t>Donator’s functionalities</a:t>
            </a:r>
          </a:p>
        </p:txBody>
      </p:sp>
      <p:sp>
        <p:nvSpPr>
          <p:cNvPr id="30" name="Diagrama de flujo: retraso 52">
            <a:extLst>
              <a:ext uri="{FF2B5EF4-FFF2-40B4-BE49-F238E27FC236}">
                <a16:creationId xmlns:a16="http://schemas.microsoft.com/office/drawing/2014/main" id="{6E69976D-BD8B-48F5-8046-52817B3225CF}"/>
              </a:ext>
            </a:extLst>
          </p:cNvPr>
          <p:cNvSpPr/>
          <p:nvPr/>
        </p:nvSpPr>
        <p:spPr>
          <a:xfrm rot="16200000">
            <a:off x="2092313" y="2548747"/>
            <a:ext cx="1325848" cy="2461918"/>
          </a:xfrm>
          <a:prstGeom prst="flowChartDelay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31" name="Content Placeholder 9">
            <a:extLst>
              <a:ext uri="{FF2B5EF4-FFF2-40B4-BE49-F238E27FC236}">
                <a16:creationId xmlns:a16="http://schemas.microsoft.com/office/drawing/2014/main" id="{21FC7FBC-04B9-4B5E-9D4C-999F9E694CF1}"/>
              </a:ext>
            </a:extLst>
          </p:cNvPr>
          <p:cNvSpPr txBox="1">
            <a:spLocks/>
          </p:cNvSpPr>
          <p:nvPr/>
        </p:nvSpPr>
        <p:spPr>
          <a:xfrm>
            <a:off x="1534882" y="3775811"/>
            <a:ext cx="2410097" cy="34486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1pPr>
            <a:lvl2pPr marL="514350" indent="-17145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2pPr>
            <a:lvl3pPr marL="857250" indent="-17145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3pPr>
            <a:lvl4pPr marL="1200150" indent="-17145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4pPr>
            <a:lvl5pPr marL="1543050" indent="-17145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ajawal" panose="00000500000000000000" pitchFamily="2" charset="-78"/>
              </a:rPr>
              <a:t>Select specific place to view detailed information about it.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F4B2C3D5-7BF9-4031-8817-0F62215A8216}"/>
              </a:ext>
            </a:extLst>
          </p:cNvPr>
          <p:cNvSpPr txBox="1">
            <a:spLocks/>
          </p:cNvSpPr>
          <p:nvPr/>
        </p:nvSpPr>
        <p:spPr>
          <a:xfrm>
            <a:off x="1454632" y="3391177"/>
            <a:ext cx="2704645" cy="3564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tx1"/>
                </a:solidFill>
                <a:latin typeface="Poiret One" panose="02000000000000000000" pitchFamily="2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ajawal" panose="00000500000000000000" pitchFamily="2" charset="-78"/>
              </a:rPr>
              <a:t>Select specific place</a:t>
            </a:r>
          </a:p>
        </p:txBody>
      </p:sp>
      <p:sp>
        <p:nvSpPr>
          <p:cNvPr id="33" name="Elipse 45">
            <a:extLst>
              <a:ext uri="{FF2B5EF4-FFF2-40B4-BE49-F238E27FC236}">
                <a16:creationId xmlns:a16="http://schemas.microsoft.com/office/drawing/2014/main" id="{DBA0D9B8-A32E-4C33-84A4-02B4D8D0B063}"/>
              </a:ext>
            </a:extLst>
          </p:cNvPr>
          <p:cNvSpPr/>
          <p:nvPr/>
        </p:nvSpPr>
        <p:spPr>
          <a:xfrm>
            <a:off x="2351832" y="2639535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4" name="Graphic 3" descr="Hamburger Menu Icon outline">
            <a:extLst>
              <a:ext uri="{FF2B5EF4-FFF2-40B4-BE49-F238E27FC236}">
                <a16:creationId xmlns:a16="http://schemas.microsoft.com/office/drawing/2014/main" id="{B3D02B40-636C-4299-BAF6-E6050707B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5791" y="1099520"/>
            <a:ext cx="466344" cy="466344"/>
          </a:xfrm>
          <a:prstGeom prst="rect">
            <a:avLst/>
          </a:prstGeom>
        </p:spPr>
      </p:pic>
      <p:pic>
        <p:nvPicPr>
          <p:cNvPr id="8" name="Graphic 7" descr="Cursor outline">
            <a:extLst>
              <a:ext uri="{FF2B5EF4-FFF2-40B4-BE49-F238E27FC236}">
                <a16:creationId xmlns:a16="http://schemas.microsoft.com/office/drawing/2014/main" id="{528ACE15-B52F-41CF-86A7-DB2F9CE762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35362" y="2768232"/>
            <a:ext cx="466344" cy="466344"/>
          </a:xfrm>
          <a:prstGeom prst="rect">
            <a:avLst/>
          </a:prstGeom>
        </p:spPr>
      </p:pic>
      <p:pic>
        <p:nvPicPr>
          <p:cNvPr id="38" name="Graphic 37" descr="Hamburger Menu Icon outline">
            <a:extLst>
              <a:ext uri="{FF2B5EF4-FFF2-40B4-BE49-F238E27FC236}">
                <a16:creationId xmlns:a16="http://schemas.microsoft.com/office/drawing/2014/main" id="{0679EE3D-3B9F-4239-98DF-1CEC1DFA8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1710" y="1123097"/>
            <a:ext cx="466344" cy="466344"/>
          </a:xfrm>
          <a:prstGeom prst="rect">
            <a:avLst/>
          </a:prstGeom>
        </p:spPr>
      </p:pic>
      <p:pic>
        <p:nvPicPr>
          <p:cNvPr id="39" name="Graphic 38" descr="Cursor outline">
            <a:extLst>
              <a:ext uri="{FF2B5EF4-FFF2-40B4-BE49-F238E27FC236}">
                <a16:creationId xmlns:a16="http://schemas.microsoft.com/office/drawing/2014/main" id="{BEF27BCB-7BFE-4FE0-B4CB-E71956023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19325" y="2795716"/>
            <a:ext cx="466344" cy="46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0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3" grpId="0" animBg="1"/>
      <p:bldP spid="26" grpId="0" animBg="1"/>
      <p:bldP spid="15" grpId="0" animBg="1"/>
      <p:bldP spid="9" grpId="0" build="p"/>
      <p:bldP spid="10" grpId="0" build="p"/>
      <p:bldP spid="11" grpId="0" build="p"/>
      <p:bldP spid="12" grpId="0" build="p"/>
      <p:bldP spid="13" grpId="0" build="p"/>
      <p:bldP spid="14" grpId="0" build="p"/>
      <p:bldP spid="45" grpId="0" animBg="1"/>
      <p:bldP spid="46" grpId="0" animBg="1"/>
      <p:bldP spid="47" grpId="0" animBg="1"/>
      <p:bldP spid="30" grpId="0" animBg="1"/>
      <p:bldP spid="31" grpId="0" build="p"/>
      <p:bldP spid="32" grpId="0" build="p"/>
      <p:bldP spid="3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iagrama de flujo: retraso 18">
            <a:extLst>
              <a:ext uri="{FF2B5EF4-FFF2-40B4-BE49-F238E27FC236}">
                <a16:creationId xmlns:a16="http://schemas.microsoft.com/office/drawing/2014/main" id="{8EBFEB92-F82F-43BF-A831-3B291C6E664B}"/>
              </a:ext>
            </a:extLst>
          </p:cNvPr>
          <p:cNvSpPr/>
          <p:nvPr/>
        </p:nvSpPr>
        <p:spPr>
          <a:xfrm rot="16200000">
            <a:off x="6527091" y="1686788"/>
            <a:ext cx="1325848" cy="2461918"/>
          </a:xfrm>
          <a:prstGeom prst="flowChartDelay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3" name="Diagrama de flujo: retraso 52">
            <a:extLst>
              <a:ext uri="{FF2B5EF4-FFF2-40B4-BE49-F238E27FC236}">
                <a16:creationId xmlns:a16="http://schemas.microsoft.com/office/drawing/2014/main" id="{0FE76BA9-7F4E-44FF-8B0D-DC2012974E17}"/>
              </a:ext>
            </a:extLst>
          </p:cNvPr>
          <p:cNvSpPr/>
          <p:nvPr/>
        </p:nvSpPr>
        <p:spPr>
          <a:xfrm rot="16200000">
            <a:off x="1110137" y="1668040"/>
            <a:ext cx="1325848" cy="2461918"/>
          </a:xfrm>
          <a:prstGeom prst="flowChartDelay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8F57F800-C2F0-4C4C-8553-6420C43492B4}"/>
              </a:ext>
            </a:extLst>
          </p:cNvPr>
          <p:cNvSpPr/>
          <p:nvPr/>
        </p:nvSpPr>
        <p:spPr>
          <a:xfrm>
            <a:off x="5712287" y="128194"/>
            <a:ext cx="786938" cy="7869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15" name="Diagrama de flujo: retraso 14">
            <a:extLst>
              <a:ext uri="{FF2B5EF4-FFF2-40B4-BE49-F238E27FC236}">
                <a16:creationId xmlns:a16="http://schemas.microsoft.com/office/drawing/2014/main" id="{63B7586C-2976-4D94-879F-0D28323CC86A}"/>
              </a:ext>
            </a:extLst>
          </p:cNvPr>
          <p:cNvSpPr/>
          <p:nvPr/>
        </p:nvSpPr>
        <p:spPr>
          <a:xfrm rot="16200000">
            <a:off x="3678279" y="2607949"/>
            <a:ext cx="1325847" cy="2461918"/>
          </a:xfrm>
          <a:prstGeom prst="flowChartDelay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185386-F46A-47AF-8D8C-7E2C93965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10945" y="3944118"/>
            <a:ext cx="2063234" cy="555935"/>
          </a:xfrm>
          <a:ln>
            <a:noFill/>
          </a:ln>
        </p:spPr>
        <p:txBody>
          <a:bodyPr anchor="ctr"/>
          <a:lstStyle/>
          <a:p>
            <a:r>
              <a:rPr lang="en-US" dirty="0">
                <a:latin typeface="Tajawal" panose="00000500000000000000" pitchFamily="2" charset="-78"/>
              </a:rPr>
              <a:t>Any information in profile.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D538B2-763C-4ABF-89E4-F1F2A31617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1725" y="3001108"/>
            <a:ext cx="2062800" cy="554400"/>
          </a:xfrm>
          <a:ln>
            <a:noFill/>
          </a:ln>
        </p:spPr>
        <p:txBody>
          <a:bodyPr anchor="ctr"/>
          <a:lstStyle/>
          <a:p>
            <a:r>
              <a:rPr lang="en-US" dirty="0">
                <a:latin typeface="Tajawal" panose="00000500000000000000" pitchFamily="2" charset="-78"/>
              </a:rPr>
              <a:t>Using email and password.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BE4FF4A-BAA5-4B25-ACE6-07A823BC9BE0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738577" y="2651909"/>
            <a:ext cx="2062800" cy="356400"/>
          </a:xfrm>
          <a:ln>
            <a:noFill/>
          </a:ln>
        </p:spPr>
        <p:txBody>
          <a:bodyPr/>
          <a:lstStyle/>
          <a:p>
            <a:r>
              <a:rPr lang="en-US" dirty="0">
                <a:latin typeface="Tajawal" panose="00000500000000000000" pitchFamily="2" charset="-78"/>
              </a:rPr>
              <a:t>Sign in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40AFAEC-DB79-4682-8D61-FEF2BB95CE1F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177599" y="3025217"/>
            <a:ext cx="2062800" cy="552845"/>
          </a:xfrm>
          <a:ln>
            <a:noFill/>
          </a:ln>
        </p:spPr>
        <p:txBody>
          <a:bodyPr anchor="ctr"/>
          <a:lstStyle/>
          <a:p>
            <a:r>
              <a:rPr lang="en-US" dirty="0">
                <a:latin typeface="Tajawal" panose="00000500000000000000" pitchFamily="2" charset="-78"/>
              </a:rPr>
              <a:t>At any given time, a organization can sign out.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4F1E6C2-1D39-471C-ABC2-A396A3C50843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163200" y="2674800"/>
            <a:ext cx="2062800" cy="356400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dirty="0">
                <a:latin typeface="Tajawal" panose="00000500000000000000" pitchFamily="2" charset="-78"/>
              </a:rPr>
              <a:t>Sign out</a:t>
            </a:r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32BF4CEA-A1E4-47CD-ABEA-E06C22F0CC08}"/>
              </a:ext>
            </a:extLst>
          </p:cNvPr>
          <p:cNvSpPr/>
          <p:nvPr/>
        </p:nvSpPr>
        <p:spPr>
          <a:xfrm>
            <a:off x="3993450" y="2772408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C7379318-C34B-436A-9194-2CBEF159F218}"/>
              </a:ext>
            </a:extLst>
          </p:cNvPr>
          <p:cNvSpPr/>
          <p:nvPr/>
        </p:nvSpPr>
        <p:spPr>
          <a:xfrm>
            <a:off x="1369656" y="1856794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E0F9F217-46EA-40EA-BBBA-919B95416305}"/>
              </a:ext>
            </a:extLst>
          </p:cNvPr>
          <p:cNvSpPr/>
          <p:nvPr/>
        </p:nvSpPr>
        <p:spPr>
          <a:xfrm>
            <a:off x="6796546" y="1876628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E2F2DDDE-BD8A-43AE-83C3-08DC8C7C95B6}"/>
              </a:ext>
            </a:extLst>
          </p:cNvPr>
          <p:cNvSpPr txBox="1">
            <a:spLocks/>
          </p:cNvSpPr>
          <p:nvPr/>
        </p:nvSpPr>
        <p:spPr>
          <a:xfrm>
            <a:off x="723900" y="552450"/>
            <a:ext cx="7696200" cy="3963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r>
              <a:rPr lang="en-US" sz="3200" dirty="0">
                <a:solidFill>
                  <a:srgbClr val="FF6624"/>
                </a:solidFill>
                <a:latin typeface="Tajawal" panose="00000500000000000000" pitchFamily="2" charset="-78"/>
              </a:rPr>
              <a:t>Functional requirements</a:t>
            </a:r>
            <a:endParaRPr lang="en-US" dirty="0">
              <a:solidFill>
                <a:srgbClr val="FF6624"/>
              </a:solidFill>
              <a:latin typeface="Tajawal" panose="00000500000000000000" pitchFamily="2" charset="-78"/>
            </a:endParaRPr>
          </a:p>
        </p:txBody>
      </p:sp>
      <p:pic>
        <p:nvPicPr>
          <p:cNvPr id="5" name="Graphic 4" descr="User outline">
            <a:extLst>
              <a:ext uri="{FF2B5EF4-FFF2-40B4-BE49-F238E27FC236}">
                <a16:creationId xmlns:a16="http://schemas.microsoft.com/office/drawing/2014/main" id="{0538C07A-8794-4338-B0D6-23B41B510E51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7455" y="2941481"/>
            <a:ext cx="470262" cy="469006"/>
          </a:xfrm>
          <a:prstGeom prst="rect">
            <a:avLst/>
          </a:prstGeom>
        </p:spPr>
      </p:pic>
      <p:pic>
        <p:nvPicPr>
          <p:cNvPr id="8" name="Graphic 7" descr="Enter outline">
            <a:extLst>
              <a:ext uri="{FF2B5EF4-FFF2-40B4-BE49-F238E27FC236}">
                <a16:creationId xmlns:a16="http://schemas.microsoft.com/office/drawing/2014/main" id="{CD017285-C385-4DA7-87CF-F4C6874AC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5063" y="2018178"/>
            <a:ext cx="466344" cy="466344"/>
          </a:xfrm>
          <a:prstGeom prst="rect">
            <a:avLst/>
          </a:prstGeom>
        </p:spPr>
      </p:pic>
      <p:pic>
        <p:nvPicPr>
          <p:cNvPr id="17" name="Graphic 16" descr="Exit outline">
            <a:extLst>
              <a:ext uri="{FF2B5EF4-FFF2-40B4-BE49-F238E27FC236}">
                <a16:creationId xmlns:a16="http://schemas.microsoft.com/office/drawing/2014/main" id="{6A1F79FC-E924-4D00-8302-60BB08DCBE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75827" y="2033248"/>
            <a:ext cx="466344" cy="466344"/>
          </a:xfrm>
          <a:prstGeom prst="rect">
            <a:avLst/>
          </a:prstGeom>
        </p:spPr>
      </p:pic>
      <p:sp>
        <p:nvSpPr>
          <p:cNvPr id="52" name="Title 3">
            <a:extLst>
              <a:ext uri="{FF2B5EF4-FFF2-40B4-BE49-F238E27FC236}">
                <a16:creationId xmlns:a16="http://schemas.microsoft.com/office/drawing/2014/main" id="{7A4D0B06-124A-4DAA-9DF3-8A69336B990D}"/>
              </a:ext>
            </a:extLst>
          </p:cNvPr>
          <p:cNvSpPr txBox="1">
            <a:spLocks/>
          </p:cNvSpPr>
          <p:nvPr/>
        </p:nvSpPr>
        <p:spPr>
          <a:xfrm>
            <a:off x="729074" y="838268"/>
            <a:ext cx="7696200" cy="3963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r>
              <a:rPr lang="en-US" sz="1400" dirty="0">
                <a:solidFill>
                  <a:srgbClr val="FF6624"/>
                </a:solidFill>
                <a:latin typeface="Tajawal" panose="00000500000000000000" pitchFamily="2" charset="-78"/>
              </a:rPr>
              <a:t>Organization’s functionalities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074F0FFC-F1A4-44D3-92CE-B1EE38DA6EE5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795627" y="3558001"/>
            <a:ext cx="3454251" cy="356400"/>
          </a:xfrm>
          <a:ln>
            <a:noFill/>
          </a:ln>
        </p:spPr>
        <p:txBody>
          <a:bodyPr/>
          <a:lstStyle/>
          <a:p>
            <a:r>
              <a:rPr lang="en-US" sz="2000" dirty="0">
                <a:latin typeface="Tajawal" panose="00000500000000000000" pitchFamily="2" charset="-78"/>
              </a:rPr>
              <a:t>Update organization’s profile</a:t>
            </a:r>
          </a:p>
        </p:txBody>
      </p:sp>
    </p:spTree>
    <p:extLst>
      <p:ext uri="{BB962C8B-B14F-4D97-AF65-F5344CB8AC3E}">
        <p14:creationId xmlns:p14="http://schemas.microsoft.com/office/powerpoint/2010/main" val="1466813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3" grpId="0" animBg="1"/>
      <p:bldP spid="26" grpId="0" animBg="1"/>
      <p:bldP spid="15" grpId="0" animBg="1"/>
      <p:bldP spid="9" grpId="0" build="p"/>
      <p:bldP spid="10" grpId="0" build="p"/>
      <p:bldP spid="12" grpId="0" build="p"/>
      <p:bldP spid="13" grpId="0" build="p"/>
      <p:bldP spid="14" grpId="0" build="p"/>
      <p:bldP spid="45" grpId="0" animBg="1"/>
      <p:bldP spid="46" grpId="0" animBg="1"/>
      <p:bldP spid="47" grpId="0" animBg="1"/>
      <p:bldP spid="2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iagrama de flujo: retraso 18">
            <a:extLst>
              <a:ext uri="{FF2B5EF4-FFF2-40B4-BE49-F238E27FC236}">
                <a16:creationId xmlns:a16="http://schemas.microsoft.com/office/drawing/2014/main" id="{8EBFEB92-F82F-43BF-A831-3B291C6E664B}"/>
              </a:ext>
            </a:extLst>
          </p:cNvPr>
          <p:cNvSpPr/>
          <p:nvPr/>
        </p:nvSpPr>
        <p:spPr>
          <a:xfrm rot="16200000">
            <a:off x="6526219" y="1686787"/>
            <a:ext cx="1325848" cy="2461918"/>
          </a:xfrm>
          <a:prstGeom prst="flowChartDelay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3" name="Diagrama de flujo: retraso 52">
            <a:extLst>
              <a:ext uri="{FF2B5EF4-FFF2-40B4-BE49-F238E27FC236}">
                <a16:creationId xmlns:a16="http://schemas.microsoft.com/office/drawing/2014/main" id="{0FE76BA9-7F4E-44FF-8B0D-DC2012974E17}"/>
              </a:ext>
            </a:extLst>
          </p:cNvPr>
          <p:cNvSpPr/>
          <p:nvPr/>
        </p:nvSpPr>
        <p:spPr>
          <a:xfrm rot="16200000">
            <a:off x="3909076" y="2522531"/>
            <a:ext cx="1325848" cy="2461918"/>
          </a:xfrm>
          <a:prstGeom prst="flowChartDelay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8F57F800-C2F0-4C4C-8553-6420C43492B4}"/>
              </a:ext>
            </a:extLst>
          </p:cNvPr>
          <p:cNvSpPr/>
          <p:nvPr/>
        </p:nvSpPr>
        <p:spPr>
          <a:xfrm>
            <a:off x="5712287" y="128194"/>
            <a:ext cx="786938" cy="7869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15" name="Diagrama de flujo: retraso 14">
            <a:extLst>
              <a:ext uri="{FF2B5EF4-FFF2-40B4-BE49-F238E27FC236}">
                <a16:creationId xmlns:a16="http://schemas.microsoft.com/office/drawing/2014/main" id="{63B7586C-2976-4D94-879F-0D28323CC86A}"/>
              </a:ext>
            </a:extLst>
          </p:cNvPr>
          <p:cNvSpPr/>
          <p:nvPr/>
        </p:nvSpPr>
        <p:spPr>
          <a:xfrm rot="16200000">
            <a:off x="1291935" y="1686787"/>
            <a:ext cx="1325847" cy="2461918"/>
          </a:xfrm>
          <a:prstGeom prst="flowChartDelay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185386-F46A-47AF-8D8C-7E2C93965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4602" y="3022956"/>
            <a:ext cx="2063234" cy="555935"/>
          </a:xfrm>
          <a:ln>
            <a:noFill/>
          </a:ln>
        </p:spPr>
        <p:txBody>
          <a:bodyPr anchor="ctr"/>
          <a:lstStyle/>
          <a:p>
            <a:r>
              <a:rPr lang="en-US" dirty="0">
                <a:latin typeface="Tajawal" panose="00000500000000000000" pitchFamily="2" charset="-78"/>
              </a:rPr>
              <a:t>Any upcoming event which is then send as a notification to donators.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D538B2-763C-4ABF-89E4-F1F2A31617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30664" y="3960366"/>
            <a:ext cx="2062800" cy="344866"/>
          </a:xfrm>
          <a:ln>
            <a:noFill/>
          </a:ln>
        </p:spPr>
        <p:txBody>
          <a:bodyPr anchor="ctr"/>
          <a:lstStyle/>
          <a:p>
            <a:r>
              <a:rPr lang="en-US" dirty="0">
                <a:latin typeface="Tajawal" panose="00000500000000000000" pitchFamily="2" charset="-78"/>
              </a:rPr>
              <a:t>Update existing event which is then send as a notification to donators.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1AA76D7-703B-430D-8643-F79CEA4E7BA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41051" y="2638184"/>
            <a:ext cx="3151223" cy="356400"/>
          </a:xfrm>
          <a:ln>
            <a:noFill/>
          </a:ln>
        </p:spPr>
        <p:txBody>
          <a:bodyPr/>
          <a:lstStyle/>
          <a:p>
            <a:r>
              <a:rPr lang="en-US" dirty="0">
                <a:latin typeface="Tajawal" panose="00000500000000000000" pitchFamily="2" charset="-78"/>
              </a:rPr>
              <a:t>Write event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BE4FF4A-BAA5-4B25-ACE6-07A823BC9BE0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386521" y="3420223"/>
            <a:ext cx="2321175" cy="356400"/>
          </a:xfrm>
          <a:ln>
            <a:noFill/>
          </a:ln>
        </p:spPr>
        <p:txBody>
          <a:bodyPr/>
          <a:lstStyle/>
          <a:p>
            <a:r>
              <a:rPr lang="en-US" dirty="0">
                <a:latin typeface="Tajawal" panose="00000500000000000000" pitchFamily="2" charset="-78"/>
              </a:rPr>
              <a:t>Update event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40AFAEC-DB79-4682-8D61-FEF2BB95CE1F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177599" y="3025217"/>
            <a:ext cx="2062800" cy="552845"/>
          </a:xfrm>
          <a:ln>
            <a:noFill/>
          </a:ln>
        </p:spPr>
        <p:txBody>
          <a:bodyPr anchor="ctr"/>
          <a:lstStyle/>
          <a:p>
            <a:r>
              <a:rPr lang="en-US" dirty="0">
                <a:latin typeface="Tajawal" panose="00000500000000000000" pitchFamily="2" charset="-78"/>
              </a:rPr>
              <a:t>Remove existing event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4F1E6C2-1D39-471C-ABC2-A396A3C50843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013147" y="2683756"/>
            <a:ext cx="2412127" cy="356400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dirty="0">
                <a:latin typeface="Tajawal" panose="00000500000000000000" pitchFamily="2" charset="-78"/>
              </a:rPr>
              <a:t>Remove event</a:t>
            </a:r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32BF4CEA-A1E4-47CD-ABEA-E06C22F0CC08}"/>
              </a:ext>
            </a:extLst>
          </p:cNvPr>
          <p:cNvSpPr/>
          <p:nvPr/>
        </p:nvSpPr>
        <p:spPr>
          <a:xfrm>
            <a:off x="1561389" y="1851246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C7379318-C34B-436A-9194-2CBEF159F218}"/>
              </a:ext>
            </a:extLst>
          </p:cNvPr>
          <p:cNvSpPr/>
          <p:nvPr/>
        </p:nvSpPr>
        <p:spPr>
          <a:xfrm>
            <a:off x="4168595" y="2613319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E0F9F217-46EA-40EA-BBBA-919B95416305}"/>
              </a:ext>
            </a:extLst>
          </p:cNvPr>
          <p:cNvSpPr/>
          <p:nvPr/>
        </p:nvSpPr>
        <p:spPr>
          <a:xfrm>
            <a:off x="6796546" y="1876628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E2F2DDDE-BD8A-43AE-83C3-08DC8C7C95B6}"/>
              </a:ext>
            </a:extLst>
          </p:cNvPr>
          <p:cNvSpPr txBox="1">
            <a:spLocks/>
          </p:cNvSpPr>
          <p:nvPr/>
        </p:nvSpPr>
        <p:spPr>
          <a:xfrm>
            <a:off x="723900" y="552450"/>
            <a:ext cx="7696200" cy="3963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r>
              <a:rPr lang="en-US" sz="3200" dirty="0">
                <a:solidFill>
                  <a:srgbClr val="FF6624"/>
                </a:solidFill>
                <a:latin typeface="Tajawal" panose="00000500000000000000" pitchFamily="2" charset="-78"/>
              </a:rPr>
              <a:t>Functional requirements</a:t>
            </a:r>
            <a:endParaRPr lang="en-US" dirty="0">
              <a:solidFill>
                <a:srgbClr val="FF6624"/>
              </a:solidFill>
              <a:latin typeface="Tajawal" panose="00000500000000000000" pitchFamily="2" charset="-78"/>
            </a:endParaRPr>
          </a:p>
        </p:txBody>
      </p:sp>
      <p:sp>
        <p:nvSpPr>
          <p:cNvPr id="52" name="Title 3">
            <a:extLst>
              <a:ext uri="{FF2B5EF4-FFF2-40B4-BE49-F238E27FC236}">
                <a16:creationId xmlns:a16="http://schemas.microsoft.com/office/drawing/2014/main" id="{7A4D0B06-124A-4DAA-9DF3-8A69336B990D}"/>
              </a:ext>
            </a:extLst>
          </p:cNvPr>
          <p:cNvSpPr txBox="1">
            <a:spLocks/>
          </p:cNvSpPr>
          <p:nvPr/>
        </p:nvSpPr>
        <p:spPr>
          <a:xfrm>
            <a:off x="729074" y="838268"/>
            <a:ext cx="7696200" cy="3963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r>
              <a:rPr lang="en-US" sz="1400" dirty="0">
                <a:solidFill>
                  <a:srgbClr val="FF6624"/>
                </a:solidFill>
                <a:latin typeface="Tajawal" panose="00000500000000000000" pitchFamily="2" charset="-78"/>
              </a:rPr>
              <a:t>Organization’s functionalities</a:t>
            </a:r>
          </a:p>
        </p:txBody>
      </p:sp>
      <p:pic>
        <p:nvPicPr>
          <p:cNvPr id="5" name="Graphic 4" descr="Close outline">
            <a:extLst>
              <a:ext uri="{FF2B5EF4-FFF2-40B4-BE49-F238E27FC236}">
                <a16:creationId xmlns:a16="http://schemas.microsoft.com/office/drawing/2014/main" id="{4EDD2EB2-57F4-4862-92B8-9E670CCEE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5971" y="2060071"/>
            <a:ext cx="466344" cy="466344"/>
          </a:xfrm>
          <a:prstGeom prst="rect">
            <a:avLst/>
          </a:prstGeom>
        </p:spPr>
      </p:pic>
      <p:pic>
        <p:nvPicPr>
          <p:cNvPr id="22" name="Graphic 21" descr="Scribble outline">
            <a:extLst>
              <a:ext uri="{FF2B5EF4-FFF2-40B4-BE49-F238E27FC236}">
                <a16:creationId xmlns:a16="http://schemas.microsoft.com/office/drawing/2014/main" id="{0A3C54C7-064E-4A34-AC99-1DBAF00E3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08089" y="2021649"/>
            <a:ext cx="466344" cy="466344"/>
          </a:xfrm>
          <a:prstGeom prst="rect">
            <a:avLst/>
          </a:prstGeom>
        </p:spPr>
      </p:pic>
      <p:pic>
        <p:nvPicPr>
          <p:cNvPr id="4" name="Graphic 3" descr="Refresh outline">
            <a:extLst>
              <a:ext uri="{FF2B5EF4-FFF2-40B4-BE49-F238E27FC236}">
                <a16:creationId xmlns:a16="http://schemas.microsoft.com/office/drawing/2014/main" id="{335E8028-2BA5-460E-B4EE-9881766DE4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18508" y="2780432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018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3" grpId="0" animBg="1"/>
      <p:bldP spid="26" grpId="0" animBg="1"/>
      <p:bldP spid="15" grpId="0" animBg="1"/>
      <p:bldP spid="9" grpId="0" build="p"/>
      <p:bldP spid="10" grpId="0" build="p"/>
      <p:bldP spid="11" grpId="0" build="p"/>
      <p:bldP spid="12" grpId="0" build="p"/>
      <p:bldP spid="13" grpId="0" build="p"/>
      <p:bldP spid="14" grpId="0" build="p"/>
      <p:bldP spid="45" grpId="0" animBg="1"/>
      <p:bldP spid="46" grpId="0" animBg="1"/>
      <p:bldP spid="4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Elipse 56">
            <a:extLst>
              <a:ext uri="{FF2B5EF4-FFF2-40B4-BE49-F238E27FC236}">
                <a16:creationId xmlns:a16="http://schemas.microsoft.com/office/drawing/2014/main" id="{B299D0F1-3F38-4069-AACF-E9E954C74A53}"/>
              </a:ext>
            </a:extLst>
          </p:cNvPr>
          <p:cNvSpPr/>
          <p:nvPr/>
        </p:nvSpPr>
        <p:spPr>
          <a:xfrm>
            <a:off x="4170666" y="2835380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F7876A34-3488-4D1E-B840-8D4BA20D2559}"/>
              </a:ext>
            </a:extLst>
          </p:cNvPr>
          <p:cNvSpPr/>
          <p:nvPr/>
        </p:nvSpPr>
        <p:spPr>
          <a:xfrm>
            <a:off x="1101747" y="2835380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C8713E30-2FEA-4D91-8465-665981435A85}"/>
              </a:ext>
            </a:extLst>
          </p:cNvPr>
          <p:cNvSpPr/>
          <p:nvPr/>
        </p:nvSpPr>
        <p:spPr>
          <a:xfrm>
            <a:off x="4170666" y="1028814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41017543-0269-434A-92E4-0E0A1D3EA432}"/>
              </a:ext>
            </a:extLst>
          </p:cNvPr>
          <p:cNvSpPr/>
          <p:nvPr/>
        </p:nvSpPr>
        <p:spPr>
          <a:xfrm>
            <a:off x="1121413" y="1028814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4AD8DF-7D23-45C7-BCC3-90B63A7C0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396363"/>
          </a:xfrm>
        </p:spPr>
        <p:txBody>
          <a:bodyPr>
            <a:noAutofit/>
          </a:bodyPr>
          <a:lstStyle/>
          <a:p>
            <a:r>
              <a:rPr lang="es-ES" dirty="0"/>
              <a:t>TABLE OF CONTENTS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5F4F2C3-D71D-4ED5-9EB8-3CE2E0210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1388" y="2208210"/>
            <a:ext cx="2548800" cy="388800"/>
          </a:xfrm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dirty="0"/>
              <a:t>Idea </a:t>
            </a:r>
            <a:r>
              <a:rPr lang="en-US" dirty="0"/>
              <a:t>description</a:t>
            </a:r>
            <a:r>
              <a:rPr lang="es-ES" dirty="0"/>
              <a:t> and 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domain of interest.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8DC3EEF-5017-41A6-A727-D5A4F5DABB3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31388" y="1815810"/>
            <a:ext cx="2548800" cy="392400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s-ES" sz="1800" dirty="0"/>
              <a:t>Project idea</a:t>
            </a:r>
            <a:endParaRPr lang="en-US" sz="1800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00B1C4A-E261-475B-89BC-615B6F75E15E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3291450" y="2208210"/>
            <a:ext cx="2548800" cy="388800"/>
          </a:xfrm>
          <a:ln>
            <a:noFill/>
          </a:ln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Problems to be solved.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C7B880B-F91A-4FC9-86C5-670D9EB16706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290729" y="1815810"/>
            <a:ext cx="2550242" cy="392400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1800" dirty="0"/>
              <a:t>Problem</a:t>
            </a:r>
            <a:r>
              <a:rPr lang="es-ES" sz="1800" dirty="0"/>
              <a:t> </a:t>
            </a:r>
            <a:r>
              <a:rPr lang="en-US" sz="1800" dirty="0"/>
              <a:t>significance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70B8658B-FC1A-4DEB-B0F3-1CB0A2188190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291450" y="4008210"/>
            <a:ext cx="2548800" cy="393192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dirty="0"/>
              <a:t>Successive screenshots of our application.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396EC908-83DE-49A7-8769-E1FE437053FB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3290729" y="3630210"/>
            <a:ext cx="2550242" cy="393192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1800" dirty="0"/>
              <a:t>Demo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87F3D26C-5FDD-47D6-895B-6410482882A6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231388" y="4008210"/>
            <a:ext cx="2548800" cy="393192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dirty="0"/>
              <a:t>Tasks to be fulfilled.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F5B6260-2385-41BD-8D1B-1FCF10CDD7E9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230667" y="3633810"/>
            <a:ext cx="2550242" cy="392400"/>
          </a:xfrm>
          <a:ln>
            <a:noFill/>
          </a:ln>
        </p:spPr>
        <p:txBody>
          <a:bodyPr anchor="ctr">
            <a:normAutofit/>
          </a:bodyPr>
          <a:lstStyle/>
          <a:p>
            <a:r>
              <a:rPr lang="es-ES" sz="1800" dirty="0"/>
              <a:t>Time plan</a:t>
            </a:r>
            <a:endParaRPr lang="en-US" sz="1800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4C9C261-FC07-46C3-9065-7A2FA99C8741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231388" y="1250810"/>
            <a:ext cx="2548800" cy="392400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s-ES" dirty="0">
                <a:solidFill>
                  <a:srgbClr val="FF6624"/>
                </a:solidFill>
              </a:rPr>
              <a:t>01</a:t>
            </a:r>
            <a:endParaRPr lang="en-US" dirty="0">
              <a:solidFill>
                <a:srgbClr val="FF6624"/>
              </a:solidFill>
            </a:endParaRP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DC7F2D0-86BF-4E65-880D-FC157B655171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3290729" y="1257160"/>
            <a:ext cx="2550242" cy="392400"/>
          </a:xfrm>
        </p:spPr>
        <p:txBody>
          <a:bodyPr anchor="ctr">
            <a:noAutofit/>
          </a:bodyPr>
          <a:lstStyle/>
          <a:p>
            <a:r>
              <a:rPr lang="es-ES" dirty="0">
                <a:solidFill>
                  <a:srgbClr val="FF6624"/>
                </a:solidFill>
              </a:rPr>
              <a:t>02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0C0CB09-2E05-4FE4-AB75-397027B0BA0B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230667" y="3053560"/>
            <a:ext cx="2550242" cy="414984"/>
          </a:xfrm>
        </p:spPr>
        <p:txBody>
          <a:bodyPr anchor="ctr"/>
          <a:lstStyle/>
          <a:p>
            <a:r>
              <a:rPr lang="es-ES" dirty="0">
                <a:solidFill>
                  <a:srgbClr val="FF6624"/>
                </a:solidFill>
              </a:rPr>
              <a:t>04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02FF1A-4FB8-46EB-9235-0140EB8A383F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3290729" y="3053560"/>
            <a:ext cx="2550242" cy="414984"/>
          </a:xfrm>
        </p:spPr>
        <p:txBody>
          <a:bodyPr anchor="ctr"/>
          <a:lstStyle/>
          <a:p>
            <a:r>
              <a:rPr lang="es-ES" dirty="0">
                <a:solidFill>
                  <a:srgbClr val="FF6624"/>
                </a:solidFill>
              </a:rPr>
              <a:t>05</a:t>
            </a:r>
          </a:p>
        </p:txBody>
      </p:sp>
      <p:sp>
        <p:nvSpPr>
          <p:cNvPr id="47" name="Elipse 56">
            <a:extLst>
              <a:ext uri="{FF2B5EF4-FFF2-40B4-BE49-F238E27FC236}">
                <a16:creationId xmlns:a16="http://schemas.microsoft.com/office/drawing/2014/main" id="{A18943F7-FDD6-4310-8FF8-212329C42FAC}"/>
              </a:ext>
            </a:extLst>
          </p:cNvPr>
          <p:cNvSpPr/>
          <p:nvPr/>
        </p:nvSpPr>
        <p:spPr>
          <a:xfrm>
            <a:off x="7230007" y="2835380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61" name="Text Placeholder 27">
            <a:extLst>
              <a:ext uri="{FF2B5EF4-FFF2-40B4-BE49-F238E27FC236}">
                <a16:creationId xmlns:a16="http://schemas.microsoft.com/office/drawing/2014/main" id="{2DE68194-7C48-48E5-B914-7D3E9F2F8067}"/>
              </a:ext>
            </a:extLst>
          </p:cNvPr>
          <p:cNvSpPr txBox="1">
            <a:spLocks/>
          </p:cNvSpPr>
          <p:nvPr/>
        </p:nvSpPr>
        <p:spPr>
          <a:xfrm>
            <a:off x="6350070" y="3630210"/>
            <a:ext cx="2550242" cy="39319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tx1"/>
                </a:solidFill>
                <a:latin typeface="Poiret One" panose="02000000000000000000" pitchFamily="2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noProof="1">
                <a:latin typeface="Tajawal" panose="00000500000000000000" pitchFamily="2" charset="-78"/>
              </a:rPr>
              <a:t>Conclusion</a:t>
            </a:r>
          </a:p>
        </p:txBody>
      </p:sp>
      <p:sp>
        <p:nvSpPr>
          <p:cNvPr id="63" name="Marcador de texto 4">
            <a:extLst>
              <a:ext uri="{FF2B5EF4-FFF2-40B4-BE49-F238E27FC236}">
                <a16:creationId xmlns:a16="http://schemas.microsoft.com/office/drawing/2014/main" id="{62D6B263-5239-4872-8499-FE8EFBAF4620}"/>
              </a:ext>
            </a:extLst>
          </p:cNvPr>
          <p:cNvSpPr txBox="1">
            <a:spLocks/>
          </p:cNvSpPr>
          <p:nvPr/>
        </p:nvSpPr>
        <p:spPr>
          <a:xfrm>
            <a:off x="6350070" y="3053560"/>
            <a:ext cx="2550242" cy="4149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bg1"/>
                </a:solidFill>
                <a:latin typeface="Poiret One" panose="02000000000000000000" pitchFamily="2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rgbClr val="FF6624"/>
                </a:solidFill>
                <a:latin typeface="Tajawal" panose="00000500000000000000" pitchFamily="2" charset="-78"/>
              </a:rPr>
              <a:t>06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25E0FE35-3B84-4160-A871-7B5233343728}"/>
              </a:ext>
            </a:extLst>
          </p:cNvPr>
          <p:cNvSpPr txBox="1">
            <a:spLocks/>
          </p:cNvSpPr>
          <p:nvPr/>
        </p:nvSpPr>
        <p:spPr>
          <a:xfrm>
            <a:off x="6350791" y="4023402"/>
            <a:ext cx="2548800" cy="39319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Conclusion to what we have said.</a:t>
            </a:r>
          </a:p>
        </p:txBody>
      </p:sp>
      <p:sp>
        <p:nvSpPr>
          <p:cNvPr id="33" name="Elipse 48">
            <a:extLst>
              <a:ext uri="{FF2B5EF4-FFF2-40B4-BE49-F238E27FC236}">
                <a16:creationId xmlns:a16="http://schemas.microsoft.com/office/drawing/2014/main" id="{22A4DC04-BCC6-451F-918B-E6EB79CBD479}"/>
              </a:ext>
            </a:extLst>
          </p:cNvPr>
          <p:cNvSpPr/>
          <p:nvPr/>
        </p:nvSpPr>
        <p:spPr>
          <a:xfrm>
            <a:off x="6652814" y="103785"/>
            <a:ext cx="786938" cy="78693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34" name="Elipse 57">
            <a:extLst>
              <a:ext uri="{FF2B5EF4-FFF2-40B4-BE49-F238E27FC236}">
                <a16:creationId xmlns:a16="http://schemas.microsoft.com/office/drawing/2014/main" id="{9F24A7D4-4B8F-4F44-A29C-D4B7CFDE7DCE}"/>
              </a:ext>
            </a:extLst>
          </p:cNvPr>
          <p:cNvSpPr/>
          <p:nvPr/>
        </p:nvSpPr>
        <p:spPr>
          <a:xfrm>
            <a:off x="7219162" y="1028814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82467B78-B876-492E-83B3-F4A5611663F9}"/>
              </a:ext>
            </a:extLst>
          </p:cNvPr>
          <p:cNvSpPr txBox="1">
            <a:spLocks/>
          </p:cNvSpPr>
          <p:nvPr/>
        </p:nvSpPr>
        <p:spPr>
          <a:xfrm>
            <a:off x="6348803" y="2200242"/>
            <a:ext cx="2548800" cy="39319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/>
              <a:t>Requirements and important diagrams.</a:t>
            </a:r>
          </a:p>
        </p:txBody>
      </p:sp>
      <p:sp>
        <p:nvSpPr>
          <p:cNvPr id="36" name="Text Placeholder 29">
            <a:extLst>
              <a:ext uri="{FF2B5EF4-FFF2-40B4-BE49-F238E27FC236}">
                <a16:creationId xmlns:a16="http://schemas.microsoft.com/office/drawing/2014/main" id="{4B26125F-3B09-4766-AB77-C9DD387AC4A7}"/>
              </a:ext>
            </a:extLst>
          </p:cNvPr>
          <p:cNvSpPr txBox="1">
            <a:spLocks/>
          </p:cNvSpPr>
          <p:nvPr/>
        </p:nvSpPr>
        <p:spPr>
          <a:xfrm>
            <a:off x="6348082" y="1827244"/>
            <a:ext cx="2550242" cy="3924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tx1"/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/>
              <a:t>Project </a:t>
            </a:r>
            <a:r>
              <a:rPr lang="en-US" sz="1800" dirty="0"/>
              <a:t>specifications</a:t>
            </a:r>
          </a:p>
        </p:txBody>
      </p:sp>
      <p:sp>
        <p:nvSpPr>
          <p:cNvPr id="37" name="Marcador de texto 2">
            <a:extLst>
              <a:ext uri="{FF2B5EF4-FFF2-40B4-BE49-F238E27FC236}">
                <a16:creationId xmlns:a16="http://schemas.microsoft.com/office/drawing/2014/main" id="{099A390E-096A-420A-AF08-C915EC13148E}"/>
              </a:ext>
            </a:extLst>
          </p:cNvPr>
          <p:cNvSpPr txBox="1">
            <a:spLocks/>
          </p:cNvSpPr>
          <p:nvPr/>
        </p:nvSpPr>
        <p:spPr>
          <a:xfrm>
            <a:off x="6348082" y="1246994"/>
            <a:ext cx="2550242" cy="4149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bg1"/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rgbClr val="FF6624"/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654909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3" grpId="0" animBg="1"/>
      <p:bldP spid="54" grpId="0" animBg="1"/>
      <p:bldP spid="16" grpId="0" build="p"/>
      <p:bldP spid="17" grpId="0" build="p"/>
      <p:bldP spid="21" grpId="0" build="p"/>
      <p:bldP spid="26" grpId="0" build="p"/>
      <p:bldP spid="27" grpId="0" build="p"/>
      <p:bldP spid="28" grpId="0" build="p"/>
      <p:bldP spid="29" grpId="0" build="p"/>
      <p:bldP spid="30" grpId="0" build="p"/>
      <p:bldP spid="31" grpId="0" build="p"/>
      <p:bldP spid="2" grpId="0" build="p"/>
      <p:bldP spid="3" grpId="0" build="p"/>
      <p:bldP spid="5" grpId="0" build="p"/>
      <p:bldP spid="47" grpId="0" animBg="1"/>
      <p:bldP spid="61" grpId="0" build="p"/>
      <p:bldP spid="63" grpId="0" build="p"/>
      <p:bldP spid="32" grpId="0" build="p"/>
      <p:bldP spid="33" grpId="0" animBg="1"/>
      <p:bldP spid="34" grpId="0" animBg="1"/>
      <p:bldP spid="35" grpId="0" build="p"/>
      <p:bldP spid="36" grpId="0" build="p"/>
      <p:bldP spid="3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lipse 25">
            <a:extLst>
              <a:ext uri="{FF2B5EF4-FFF2-40B4-BE49-F238E27FC236}">
                <a16:creationId xmlns:a16="http://schemas.microsoft.com/office/drawing/2014/main" id="{8F57F800-C2F0-4C4C-8553-6420C43492B4}"/>
              </a:ext>
            </a:extLst>
          </p:cNvPr>
          <p:cNvSpPr/>
          <p:nvPr/>
        </p:nvSpPr>
        <p:spPr>
          <a:xfrm>
            <a:off x="5712287" y="128194"/>
            <a:ext cx="786938" cy="7869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15" name="Diagrama de flujo: retraso 14">
            <a:extLst>
              <a:ext uri="{FF2B5EF4-FFF2-40B4-BE49-F238E27FC236}">
                <a16:creationId xmlns:a16="http://schemas.microsoft.com/office/drawing/2014/main" id="{63B7586C-2976-4D94-879F-0D28323CC86A}"/>
              </a:ext>
            </a:extLst>
          </p:cNvPr>
          <p:cNvSpPr/>
          <p:nvPr/>
        </p:nvSpPr>
        <p:spPr>
          <a:xfrm rot="16200000">
            <a:off x="5988019" y="1686787"/>
            <a:ext cx="1325847" cy="2461918"/>
          </a:xfrm>
          <a:prstGeom prst="flowChartDelay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185386-F46A-47AF-8D8C-7E2C93965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0686" y="3022956"/>
            <a:ext cx="2063234" cy="555935"/>
          </a:xfrm>
          <a:ln>
            <a:noFill/>
          </a:ln>
        </p:spPr>
        <p:txBody>
          <a:bodyPr anchor="ctr"/>
          <a:lstStyle/>
          <a:p>
            <a:r>
              <a:rPr lang="en-US" dirty="0">
                <a:latin typeface="Tajawal" panose="00000500000000000000" pitchFamily="2" charset="-78"/>
              </a:rPr>
              <a:t>About a specific event with full description.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1AA76D7-703B-430D-8643-F79CEA4E7BA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5017309" y="2638184"/>
            <a:ext cx="3312097" cy="356400"/>
          </a:xfrm>
          <a:ln>
            <a:noFill/>
          </a:ln>
        </p:spPr>
        <p:txBody>
          <a:bodyPr/>
          <a:lstStyle/>
          <a:p>
            <a:r>
              <a:rPr lang="en-US" dirty="0">
                <a:latin typeface="Tajawal" panose="00000500000000000000" pitchFamily="2" charset="-78"/>
              </a:rPr>
              <a:t>Expand event description</a:t>
            </a:r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32BF4CEA-A1E4-47CD-ABEA-E06C22F0CC08}"/>
              </a:ext>
            </a:extLst>
          </p:cNvPr>
          <p:cNvSpPr/>
          <p:nvPr/>
        </p:nvSpPr>
        <p:spPr>
          <a:xfrm>
            <a:off x="6257473" y="1851246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E2F2DDDE-BD8A-43AE-83C3-08DC8C7C95B6}"/>
              </a:ext>
            </a:extLst>
          </p:cNvPr>
          <p:cNvSpPr txBox="1">
            <a:spLocks/>
          </p:cNvSpPr>
          <p:nvPr/>
        </p:nvSpPr>
        <p:spPr>
          <a:xfrm>
            <a:off x="723900" y="552450"/>
            <a:ext cx="7696200" cy="3963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r>
              <a:rPr lang="en-US" sz="3200" dirty="0">
                <a:solidFill>
                  <a:srgbClr val="FF6624"/>
                </a:solidFill>
                <a:latin typeface="Tajawal" panose="00000500000000000000" pitchFamily="2" charset="-78"/>
              </a:rPr>
              <a:t>Functional requirements</a:t>
            </a:r>
            <a:endParaRPr lang="en-US" dirty="0">
              <a:solidFill>
                <a:srgbClr val="FF6624"/>
              </a:solidFill>
              <a:latin typeface="Tajawal" panose="00000500000000000000" pitchFamily="2" charset="-78"/>
            </a:endParaRPr>
          </a:p>
        </p:txBody>
      </p:sp>
      <p:sp>
        <p:nvSpPr>
          <p:cNvPr id="52" name="Title 3">
            <a:extLst>
              <a:ext uri="{FF2B5EF4-FFF2-40B4-BE49-F238E27FC236}">
                <a16:creationId xmlns:a16="http://schemas.microsoft.com/office/drawing/2014/main" id="{7A4D0B06-124A-4DAA-9DF3-8A69336B990D}"/>
              </a:ext>
            </a:extLst>
          </p:cNvPr>
          <p:cNvSpPr txBox="1">
            <a:spLocks/>
          </p:cNvSpPr>
          <p:nvPr/>
        </p:nvSpPr>
        <p:spPr>
          <a:xfrm>
            <a:off x="729074" y="838268"/>
            <a:ext cx="7696200" cy="3963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r>
              <a:rPr lang="en-US" sz="1400" dirty="0">
                <a:solidFill>
                  <a:srgbClr val="FF6624"/>
                </a:solidFill>
                <a:latin typeface="Tajawal" panose="00000500000000000000" pitchFamily="2" charset="-78"/>
              </a:rPr>
              <a:t>Organization’s functionalities</a:t>
            </a:r>
          </a:p>
        </p:txBody>
      </p:sp>
      <p:pic>
        <p:nvPicPr>
          <p:cNvPr id="21" name="Graphic 20" descr="Maximize outline">
            <a:extLst>
              <a:ext uri="{FF2B5EF4-FFF2-40B4-BE49-F238E27FC236}">
                <a16:creationId xmlns:a16="http://schemas.microsoft.com/office/drawing/2014/main" id="{9A380469-9676-4E7D-AA2A-C7B02E610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2507" y="2021650"/>
            <a:ext cx="466344" cy="466344"/>
          </a:xfrm>
          <a:prstGeom prst="rect">
            <a:avLst/>
          </a:prstGeom>
        </p:spPr>
      </p:pic>
      <p:sp>
        <p:nvSpPr>
          <p:cNvPr id="33" name="Diagrama de flujo: retraso 18">
            <a:extLst>
              <a:ext uri="{FF2B5EF4-FFF2-40B4-BE49-F238E27FC236}">
                <a16:creationId xmlns:a16="http://schemas.microsoft.com/office/drawing/2014/main" id="{AD3FEE85-78EF-4971-ACA5-14DB98FC1F48}"/>
              </a:ext>
            </a:extLst>
          </p:cNvPr>
          <p:cNvSpPr/>
          <p:nvPr/>
        </p:nvSpPr>
        <p:spPr>
          <a:xfrm rot="16200000">
            <a:off x="1635071" y="1678544"/>
            <a:ext cx="1325848" cy="2461918"/>
          </a:xfrm>
          <a:prstGeom prst="flowChartDelay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34" name="Content Placeholder 12">
            <a:extLst>
              <a:ext uri="{FF2B5EF4-FFF2-40B4-BE49-F238E27FC236}">
                <a16:creationId xmlns:a16="http://schemas.microsoft.com/office/drawing/2014/main" id="{2DE8860F-4ED8-4070-9702-28160415DD86}"/>
              </a:ext>
            </a:extLst>
          </p:cNvPr>
          <p:cNvSpPr txBox="1">
            <a:spLocks/>
          </p:cNvSpPr>
          <p:nvPr/>
        </p:nvSpPr>
        <p:spPr>
          <a:xfrm>
            <a:off x="1285579" y="3025217"/>
            <a:ext cx="2062800" cy="5528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1pPr>
            <a:lvl2pPr marL="514350" indent="-17145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2pPr>
            <a:lvl3pPr marL="857250" indent="-17145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3pPr>
            <a:lvl4pPr marL="1200150" indent="-17145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4pPr>
            <a:lvl5pPr marL="1543050" indent="-17145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Tajawal" panose="00000500000000000000" pitchFamily="2" charset="-78"/>
              </a:rPr>
              <a:t>The upcoming events where help is needed.</a:t>
            </a:r>
            <a:endParaRPr lang="en-US" dirty="0">
              <a:latin typeface="Tajawal" panose="00000500000000000000" pitchFamily="2" charset="-78"/>
            </a:endParaRPr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186741DD-D18C-4457-9E8F-EBF64848E6F3}"/>
              </a:ext>
            </a:extLst>
          </p:cNvPr>
          <p:cNvSpPr txBox="1">
            <a:spLocks/>
          </p:cNvSpPr>
          <p:nvPr/>
        </p:nvSpPr>
        <p:spPr>
          <a:xfrm>
            <a:off x="1271180" y="2666556"/>
            <a:ext cx="2062800" cy="3564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tx1"/>
                </a:solidFill>
                <a:latin typeface="Poiret One" panose="02000000000000000000" pitchFamily="2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Tajawal" panose="00000500000000000000" pitchFamily="2" charset="-78"/>
              </a:rPr>
              <a:t>View events</a:t>
            </a:r>
            <a:endParaRPr lang="en-US" dirty="0">
              <a:latin typeface="Tajawal" panose="00000500000000000000" pitchFamily="2" charset="-78"/>
            </a:endParaRPr>
          </a:p>
        </p:txBody>
      </p:sp>
      <p:sp>
        <p:nvSpPr>
          <p:cNvPr id="36" name="Elipse 46">
            <a:extLst>
              <a:ext uri="{FF2B5EF4-FFF2-40B4-BE49-F238E27FC236}">
                <a16:creationId xmlns:a16="http://schemas.microsoft.com/office/drawing/2014/main" id="{BC4557CF-C413-4663-97F7-00B1C51268F3}"/>
              </a:ext>
            </a:extLst>
          </p:cNvPr>
          <p:cNvSpPr/>
          <p:nvPr/>
        </p:nvSpPr>
        <p:spPr>
          <a:xfrm>
            <a:off x="1904526" y="1868384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37" name="Graphic 36" descr="Comment Heart outline">
            <a:extLst>
              <a:ext uri="{FF2B5EF4-FFF2-40B4-BE49-F238E27FC236}">
                <a16:creationId xmlns:a16="http://schemas.microsoft.com/office/drawing/2014/main" id="{C3D2DA98-C588-4AD7-945F-87336EB61C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64823" y="2040534"/>
            <a:ext cx="466344" cy="46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60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5" grpId="0" animBg="1"/>
      <p:bldP spid="9" grpId="0" build="p"/>
      <p:bldP spid="11" grpId="0" build="p"/>
      <p:bldP spid="45" grpId="0" animBg="1"/>
      <p:bldP spid="33" grpId="0" animBg="1"/>
      <p:bldP spid="34" grpId="0" build="p"/>
      <p:bldP spid="35" grpId="0" build="p"/>
      <p:bldP spid="3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Elipse 178">
            <a:extLst>
              <a:ext uri="{FF2B5EF4-FFF2-40B4-BE49-F238E27FC236}">
                <a16:creationId xmlns:a16="http://schemas.microsoft.com/office/drawing/2014/main" id="{43FCB987-10B3-4DBC-99DD-2938FCD037DB}"/>
              </a:ext>
            </a:extLst>
          </p:cNvPr>
          <p:cNvSpPr/>
          <p:nvPr/>
        </p:nvSpPr>
        <p:spPr>
          <a:xfrm>
            <a:off x="6666559" y="129050"/>
            <a:ext cx="786938" cy="7869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153" name="Elipse 152">
            <a:extLst>
              <a:ext uri="{FF2B5EF4-FFF2-40B4-BE49-F238E27FC236}">
                <a16:creationId xmlns:a16="http://schemas.microsoft.com/office/drawing/2014/main" id="{7A40A844-D277-4892-8DB9-29120DC1D430}"/>
              </a:ext>
            </a:extLst>
          </p:cNvPr>
          <p:cNvSpPr/>
          <p:nvPr/>
        </p:nvSpPr>
        <p:spPr>
          <a:xfrm>
            <a:off x="3824879" y="2218811"/>
            <a:ext cx="1475230" cy="147523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200" b="1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94E5D915-C0F3-47F2-BD65-FC494BAC2540}"/>
              </a:ext>
            </a:extLst>
          </p:cNvPr>
          <p:cNvSpPr/>
          <p:nvPr/>
        </p:nvSpPr>
        <p:spPr>
          <a:xfrm>
            <a:off x="3888496" y="2267605"/>
            <a:ext cx="1366846" cy="136684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200" b="1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" name="Google Shape;497;p49">
            <a:extLst>
              <a:ext uri="{FF2B5EF4-FFF2-40B4-BE49-F238E27FC236}">
                <a16:creationId xmlns:a16="http://schemas.microsoft.com/office/drawing/2014/main" id="{315E1754-0DC9-4DDD-AEC2-B9F62A23A48D}"/>
              </a:ext>
            </a:extLst>
          </p:cNvPr>
          <p:cNvSpPr txBox="1"/>
          <p:nvPr/>
        </p:nvSpPr>
        <p:spPr>
          <a:xfrm>
            <a:off x="5382378" y="3572214"/>
            <a:ext cx="2188210" cy="448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ES" b="1" dirty="0">
                <a:latin typeface="Tajawal" panose="00000500000000000000" pitchFamily="2" charset="-78"/>
                <a:ea typeface="Bebas Neue"/>
                <a:cs typeface="Tajawal" panose="00000500000000000000" pitchFamily="2" charset="-78"/>
                <a:sym typeface="Bebas Neue"/>
              </a:rPr>
              <a:t>Response time</a:t>
            </a:r>
          </a:p>
        </p:txBody>
      </p:sp>
      <p:sp>
        <p:nvSpPr>
          <p:cNvPr id="6" name="Google Shape;498;p49">
            <a:extLst>
              <a:ext uri="{FF2B5EF4-FFF2-40B4-BE49-F238E27FC236}">
                <a16:creationId xmlns:a16="http://schemas.microsoft.com/office/drawing/2014/main" id="{1C008596-FC3A-48CD-ADBB-B8AB27D99934}"/>
              </a:ext>
            </a:extLst>
          </p:cNvPr>
          <p:cNvSpPr txBox="1"/>
          <p:nvPr/>
        </p:nvSpPr>
        <p:spPr>
          <a:xfrm>
            <a:off x="5382398" y="3967726"/>
            <a:ext cx="2188157" cy="595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sz="1400" dirty="0">
                <a:latin typeface="Tajawal" panose="00000500000000000000" pitchFamily="2" charset="-78"/>
                <a:ea typeface="Anaheim"/>
                <a:cs typeface="Tajawal" panose="00000500000000000000" pitchFamily="2" charset="-78"/>
                <a:sym typeface="Anaheim"/>
              </a:rPr>
              <a:t>Load at not more than 5 seconds.</a:t>
            </a:r>
            <a:endParaRPr sz="1400" dirty="0">
              <a:latin typeface="Tajawal" panose="00000500000000000000" pitchFamily="2" charset="-78"/>
              <a:ea typeface="Anaheim"/>
              <a:cs typeface="Tajawal" panose="00000500000000000000" pitchFamily="2" charset="-78"/>
              <a:sym typeface="Anaheim"/>
            </a:endParaRPr>
          </a:p>
        </p:txBody>
      </p:sp>
      <p:sp>
        <p:nvSpPr>
          <p:cNvPr id="7" name="Google Shape;499;p49">
            <a:extLst>
              <a:ext uri="{FF2B5EF4-FFF2-40B4-BE49-F238E27FC236}">
                <a16:creationId xmlns:a16="http://schemas.microsoft.com/office/drawing/2014/main" id="{191727C1-564F-4730-B4DA-9D1B7390EC67}"/>
              </a:ext>
            </a:extLst>
          </p:cNvPr>
          <p:cNvSpPr txBox="1"/>
          <p:nvPr/>
        </p:nvSpPr>
        <p:spPr>
          <a:xfrm>
            <a:off x="1579397" y="3586368"/>
            <a:ext cx="2186357" cy="420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>
                <a:latin typeface="Tajawal" panose="00000500000000000000" pitchFamily="2" charset="-78"/>
                <a:cs typeface="Tajawal" panose="00000500000000000000" pitchFamily="2" charset="-78"/>
              </a:rPr>
              <a:t>Availability</a:t>
            </a:r>
            <a:endParaRPr lang="es-ES" sz="2200" b="1" dirty="0">
              <a:latin typeface="Tajawal" panose="00000500000000000000" pitchFamily="2" charset="-78"/>
              <a:ea typeface="Bebas Neue"/>
              <a:cs typeface="Tajawal" panose="00000500000000000000" pitchFamily="2" charset="-78"/>
              <a:sym typeface="Bebas Neue"/>
            </a:endParaRPr>
          </a:p>
        </p:txBody>
      </p:sp>
      <p:sp>
        <p:nvSpPr>
          <p:cNvPr id="8" name="Google Shape;500;p49">
            <a:extLst>
              <a:ext uri="{FF2B5EF4-FFF2-40B4-BE49-F238E27FC236}">
                <a16:creationId xmlns:a16="http://schemas.microsoft.com/office/drawing/2014/main" id="{5906182F-B81F-44FE-9E95-F6E1355A54B5}"/>
              </a:ext>
            </a:extLst>
          </p:cNvPr>
          <p:cNvSpPr txBox="1"/>
          <p:nvPr/>
        </p:nvSpPr>
        <p:spPr>
          <a:xfrm>
            <a:off x="1579305" y="1932082"/>
            <a:ext cx="2188267" cy="557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400" dirty="0">
                <a:latin typeface="Tajawal" panose="00000500000000000000" pitchFamily="2" charset="-78"/>
                <a:ea typeface="Anaheim"/>
                <a:cs typeface="Tajawal" panose="00000500000000000000" pitchFamily="2" charset="-78"/>
                <a:sym typeface="Anaheim"/>
              </a:rPr>
              <a:t>Run on both Android and iOS devices.</a:t>
            </a:r>
            <a:endParaRPr sz="1400" dirty="0">
              <a:latin typeface="Tajawal" panose="00000500000000000000" pitchFamily="2" charset="-78"/>
              <a:ea typeface="Anaheim"/>
              <a:cs typeface="Tajawal" panose="00000500000000000000" pitchFamily="2" charset="-78"/>
              <a:sym typeface="Anaheim"/>
            </a:endParaRPr>
          </a:p>
        </p:txBody>
      </p:sp>
      <p:sp>
        <p:nvSpPr>
          <p:cNvPr id="9" name="Google Shape;501;p49">
            <a:extLst>
              <a:ext uri="{FF2B5EF4-FFF2-40B4-BE49-F238E27FC236}">
                <a16:creationId xmlns:a16="http://schemas.microsoft.com/office/drawing/2014/main" id="{AE9D0916-4A48-4754-8F90-C0C96DF0CD57}"/>
              </a:ext>
            </a:extLst>
          </p:cNvPr>
          <p:cNvSpPr txBox="1"/>
          <p:nvPr/>
        </p:nvSpPr>
        <p:spPr>
          <a:xfrm>
            <a:off x="1579396" y="3975733"/>
            <a:ext cx="2186358" cy="579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400" dirty="0">
                <a:latin typeface="Tajawal" panose="00000500000000000000" pitchFamily="2" charset="-78"/>
                <a:ea typeface="Anaheim"/>
                <a:cs typeface="Tajawal" panose="00000500000000000000" pitchFamily="2" charset="-78"/>
                <a:sym typeface="Anaheim"/>
              </a:rPr>
              <a:t>Available to use 24/7.</a:t>
            </a:r>
            <a:endParaRPr sz="1400" dirty="0">
              <a:latin typeface="Tajawal" panose="00000500000000000000" pitchFamily="2" charset="-78"/>
              <a:ea typeface="Anaheim"/>
              <a:cs typeface="Tajawal" panose="00000500000000000000" pitchFamily="2" charset="-78"/>
              <a:sym typeface="Anaheim"/>
            </a:endParaRPr>
          </a:p>
        </p:txBody>
      </p:sp>
      <p:sp>
        <p:nvSpPr>
          <p:cNvPr id="10" name="Google Shape;502;p49">
            <a:extLst>
              <a:ext uri="{FF2B5EF4-FFF2-40B4-BE49-F238E27FC236}">
                <a16:creationId xmlns:a16="http://schemas.microsoft.com/office/drawing/2014/main" id="{C7E8FACC-8D00-4D29-9977-EF3E94424B70}"/>
              </a:ext>
            </a:extLst>
          </p:cNvPr>
          <p:cNvSpPr txBox="1"/>
          <p:nvPr/>
        </p:nvSpPr>
        <p:spPr>
          <a:xfrm>
            <a:off x="5382381" y="1482104"/>
            <a:ext cx="2188267" cy="50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b="1" dirty="0">
                <a:latin typeface="Tajawal" panose="00000500000000000000" pitchFamily="2" charset="-78"/>
                <a:cs typeface="Tajawal" panose="00000500000000000000" pitchFamily="2" charset="-78"/>
              </a:rPr>
              <a:t>Usability</a:t>
            </a:r>
            <a:endParaRPr lang="es-ES" sz="2200" b="1" dirty="0">
              <a:latin typeface="Tajawal" panose="00000500000000000000" pitchFamily="2" charset="-78"/>
              <a:ea typeface="Bebas Neue"/>
              <a:cs typeface="Tajawal" panose="00000500000000000000" pitchFamily="2" charset="-78"/>
              <a:sym typeface="Bebas Neue"/>
            </a:endParaRPr>
          </a:p>
        </p:txBody>
      </p:sp>
      <p:sp>
        <p:nvSpPr>
          <p:cNvPr id="11" name="Google Shape;503;p49">
            <a:extLst>
              <a:ext uri="{FF2B5EF4-FFF2-40B4-BE49-F238E27FC236}">
                <a16:creationId xmlns:a16="http://schemas.microsoft.com/office/drawing/2014/main" id="{905DB001-64B5-4336-B8A5-2D061838DF2C}"/>
              </a:ext>
            </a:extLst>
          </p:cNvPr>
          <p:cNvSpPr txBox="1"/>
          <p:nvPr/>
        </p:nvSpPr>
        <p:spPr>
          <a:xfrm>
            <a:off x="5382403" y="1901144"/>
            <a:ext cx="2188210" cy="619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sz="1400" dirty="0">
                <a:latin typeface="Tajawal" panose="00000500000000000000" pitchFamily="2" charset="-78"/>
                <a:ea typeface="Anaheim"/>
                <a:cs typeface="Tajawal" panose="00000500000000000000" pitchFamily="2" charset="-78"/>
                <a:sym typeface="Anaheim"/>
              </a:rPr>
              <a:t>Determine what a feature is and what it can do.</a:t>
            </a:r>
            <a:endParaRPr sz="1400" dirty="0">
              <a:latin typeface="Tajawal" panose="00000500000000000000" pitchFamily="2" charset="-78"/>
              <a:ea typeface="Anaheim"/>
              <a:cs typeface="Tajawal" panose="00000500000000000000" pitchFamily="2" charset="-78"/>
              <a:sym typeface="Anaheim"/>
            </a:endParaRPr>
          </a:p>
        </p:txBody>
      </p:sp>
      <p:sp>
        <p:nvSpPr>
          <p:cNvPr id="12" name="Google Shape;504;p49">
            <a:extLst>
              <a:ext uri="{FF2B5EF4-FFF2-40B4-BE49-F238E27FC236}">
                <a16:creationId xmlns:a16="http://schemas.microsoft.com/office/drawing/2014/main" id="{4595F9B0-8E4B-4191-8B5C-C4899E95BE7E}"/>
              </a:ext>
            </a:extLst>
          </p:cNvPr>
          <p:cNvSpPr txBox="1"/>
          <p:nvPr/>
        </p:nvSpPr>
        <p:spPr>
          <a:xfrm>
            <a:off x="1579305" y="1513010"/>
            <a:ext cx="2188267" cy="439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>
                <a:latin typeface="Tajawal" panose="00000500000000000000" pitchFamily="2" charset="-78"/>
                <a:cs typeface="Tajawal" panose="00000500000000000000" pitchFamily="2" charset="-78"/>
              </a:rPr>
              <a:t>Portability</a:t>
            </a:r>
            <a:endParaRPr lang="es-ES" sz="2200" b="1" dirty="0">
              <a:latin typeface="Tajawal" panose="00000500000000000000" pitchFamily="2" charset="-78"/>
              <a:ea typeface="Bebas Neue"/>
              <a:cs typeface="Tajawal" panose="00000500000000000000" pitchFamily="2" charset="-78"/>
              <a:sym typeface="Bebas Neue"/>
            </a:endParaRP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59AAF699-273B-4955-B49B-E422B55C5E75}"/>
              </a:ext>
            </a:extLst>
          </p:cNvPr>
          <p:cNvSpPr/>
          <p:nvPr/>
        </p:nvSpPr>
        <p:spPr>
          <a:xfrm>
            <a:off x="3982733" y="2363961"/>
            <a:ext cx="1178434" cy="117843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FFFF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Non-functional</a:t>
            </a:r>
          </a:p>
        </p:txBody>
      </p: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9EDA9F56-E54F-452F-81B9-AA987B2F0A1A}"/>
              </a:ext>
            </a:extLst>
          </p:cNvPr>
          <p:cNvCxnSpPr>
            <a:cxnSpLocks/>
          </p:cNvCxnSpPr>
          <p:nvPr/>
        </p:nvCxnSpPr>
        <p:spPr>
          <a:xfrm flipV="1">
            <a:off x="4088666" y="2045536"/>
            <a:ext cx="8474" cy="422063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6A8A1B00-81D8-4A81-BF00-E718F99B4879}"/>
              </a:ext>
            </a:extLst>
          </p:cNvPr>
          <p:cNvCxnSpPr>
            <a:cxnSpLocks/>
          </p:cNvCxnSpPr>
          <p:nvPr/>
        </p:nvCxnSpPr>
        <p:spPr>
          <a:xfrm flipV="1">
            <a:off x="4988589" y="2045536"/>
            <a:ext cx="3289" cy="490827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E6895E0A-FCA1-49D2-85E3-6191D067BDE5}"/>
              </a:ext>
            </a:extLst>
          </p:cNvPr>
          <p:cNvCxnSpPr>
            <a:cxnSpLocks/>
            <a:stCxn id="26" idx="5"/>
            <a:endCxn id="88" idx="0"/>
          </p:cNvCxnSpPr>
          <p:nvPr/>
        </p:nvCxnSpPr>
        <p:spPr>
          <a:xfrm>
            <a:off x="4988589" y="3369817"/>
            <a:ext cx="3289" cy="521193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50C4689E-D929-4442-A5CC-F9FAC533E16E}"/>
              </a:ext>
            </a:extLst>
          </p:cNvPr>
          <p:cNvCxnSpPr>
            <a:cxnSpLocks/>
            <a:stCxn id="43" idx="3"/>
            <a:endCxn id="86" idx="0"/>
          </p:cNvCxnSpPr>
          <p:nvPr/>
        </p:nvCxnSpPr>
        <p:spPr>
          <a:xfrm>
            <a:off x="4088666" y="3434281"/>
            <a:ext cx="8474" cy="456729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lipse 59">
            <a:extLst>
              <a:ext uri="{FF2B5EF4-FFF2-40B4-BE49-F238E27FC236}">
                <a16:creationId xmlns:a16="http://schemas.microsoft.com/office/drawing/2014/main" id="{4728C68A-8FFE-4579-A3FD-92E7191C440D}"/>
              </a:ext>
            </a:extLst>
          </p:cNvPr>
          <p:cNvSpPr/>
          <p:nvPr/>
        </p:nvSpPr>
        <p:spPr>
          <a:xfrm>
            <a:off x="729959" y="1556627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56EC2BD5-6F42-4FBC-89E5-E7EA56977176}"/>
              </a:ext>
            </a:extLst>
          </p:cNvPr>
          <p:cNvSpPr/>
          <p:nvPr/>
        </p:nvSpPr>
        <p:spPr>
          <a:xfrm>
            <a:off x="729959" y="3593421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03C6A9A2-1F42-4005-AFDB-75FBB1CF8167}"/>
              </a:ext>
            </a:extLst>
          </p:cNvPr>
          <p:cNvSpPr/>
          <p:nvPr/>
        </p:nvSpPr>
        <p:spPr>
          <a:xfrm>
            <a:off x="7635788" y="1556627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70" name="Elipse 69">
            <a:extLst>
              <a:ext uri="{FF2B5EF4-FFF2-40B4-BE49-F238E27FC236}">
                <a16:creationId xmlns:a16="http://schemas.microsoft.com/office/drawing/2014/main" id="{36888929-8D87-4881-BFE2-684733BDA5AA}"/>
              </a:ext>
            </a:extLst>
          </p:cNvPr>
          <p:cNvSpPr/>
          <p:nvPr/>
        </p:nvSpPr>
        <p:spPr>
          <a:xfrm>
            <a:off x="7635788" y="3593421"/>
            <a:ext cx="786938" cy="7869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B456192B-3F9F-4446-99E1-026F8FC8B20A}"/>
              </a:ext>
            </a:extLst>
          </p:cNvPr>
          <p:cNvSpPr/>
          <p:nvPr/>
        </p:nvSpPr>
        <p:spPr>
          <a:xfrm>
            <a:off x="3831193" y="1513818"/>
            <a:ext cx="531894" cy="53189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73" name="Text Placeholder 20">
            <a:extLst>
              <a:ext uri="{FF2B5EF4-FFF2-40B4-BE49-F238E27FC236}">
                <a16:creationId xmlns:a16="http://schemas.microsoft.com/office/drawing/2014/main" id="{395374C8-A3EF-42D6-8F0B-8EB13EB018D6}"/>
              </a:ext>
            </a:extLst>
          </p:cNvPr>
          <p:cNvSpPr txBox="1">
            <a:spLocks/>
          </p:cNvSpPr>
          <p:nvPr/>
        </p:nvSpPr>
        <p:spPr>
          <a:xfrm>
            <a:off x="3828710" y="1647125"/>
            <a:ext cx="531894" cy="265280"/>
          </a:xfrm>
          <a:prstGeom prst="rect">
            <a:avLst/>
          </a:prstGeom>
          <a:ln>
            <a:noFill/>
          </a:ln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200" b="1" kern="1200">
                <a:solidFill>
                  <a:schemeClr val="tx1"/>
                </a:solidFill>
                <a:latin typeface="Poiret One" panose="02000000000000000000" pitchFamily="2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400" dirty="0">
                <a:solidFill>
                  <a:srgbClr val="F9F9F1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01</a:t>
            </a:r>
            <a:endParaRPr lang="en-US" sz="1400" dirty="0">
              <a:solidFill>
                <a:srgbClr val="F9F9F1"/>
              </a:solidFill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58301636-A427-4654-A2EE-FDF26B62DC3E}"/>
              </a:ext>
            </a:extLst>
          </p:cNvPr>
          <p:cNvSpPr/>
          <p:nvPr/>
        </p:nvSpPr>
        <p:spPr>
          <a:xfrm>
            <a:off x="4725931" y="1513818"/>
            <a:ext cx="531894" cy="53189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82" name="Text Placeholder 20">
            <a:extLst>
              <a:ext uri="{FF2B5EF4-FFF2-40B4-BE49-F238E27FC236}">
                <a16:creationId xmlns:a16="http://schemas.microsoft.com/office/drawing/2014/main" id="{7A77445C-2005-47A0-8B8A-C36D59F9A126}"/>
              </a:ext>
            </a:extLst>
          </p:cNvPr>
          <p:cNvSpPr txBox="1">
            <a:spLocks/>
          </p:cNvSpPr>
          <p:nvPr/>
        </p:nvSpPr>
        <p:spPr>
          <a:xfrm>
            <a:off x="4725931" y="1646772"/>
            <a:ext cx="531894" cy="265633"/>
          </a:xfrm>
          <a:prstGeom prst="rect">
            <a:avLst/>
          </a:prstGeom>
          <a:ln>
            <a:noFill/>
          </a:ln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200" b="1" kern="1200">
                <a:solidFill>
                  <a:schemeClr val="tx1"/>
                </a:solidFill>
                <a:latin typeface="Poiret One" panose="02000000000000000000" pitchFamily="2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400" dirty="0">
                <a:solidFill>
                  <a:srgbClr val="F9F9F1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02</a:t>
            </a:r>
            <a:endParaRPr lang="en-US" sz="1400" dirty="0">
              <a:solidFill>
                <a:srgbClr val="F9F9F1"/>
              </a:solidFill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86" name="Elipse 85">
            <a:extLst>
              <a:ext uri="{FF2B5EF4-FFF2-40B4-BE49-F238E27FC236}">
                <a16:creationId xmlns:a16="http://schemas.microsoft.com/office/drawing/2014/main" id="{42381FFF-813D-4398-B303-A31EE7FCE083}"/>
              </a:ext>
            </a:extLst>
          </p:cNvPr>
          <p:cNvSpPr/>
          <p:nvPr/>
        </p:nvSpPr>
        <p:spPr>
          <a:xfrm>
            <a:off x="3831193" y="3891010"/>
            <a:ext cx="531894" cy="53189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87" name="Text Placeholder 20">
            <a:extLst>
              <a:ext uri="{FF2B5EF4-FFF2-40B4-BE49-F238E27FC236}">
                <a16:creationId xmlns:a16="http://schemas.microsoft.com/office/drawing/2014/main" id="{EC9E6752-6382-48F9-A14A-C735E4986BF9}"/>
              </a:ext>
            </a:extLst>
          </p:cNvPr>
          <p:cNvSpPr txBox="1">
            <a:spLocks/>
          </p:cNvSpPr>
          <p:nvPr/>
        </p:nvSpPr>
        <p:spPr>
          <a:xfrm>
            <a:off x="3831193" y="4024317"/>
            <a:ext cx="531894" cy="265280"/>
          </a:xfrm>
          <a:prstGeom prst="rect">
            <a:avLst/>
          </a:prstGeom>
          <a:ln>
            <a:noFill/>
          </a:ln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200" b="1" kern="1200">
                <a:solidFill>
                  <a:schemeClr val="tx1"/>
                </a:solidFill>
                <a:latin typeface="Poiret One" panose="02000000000000000000" pitchFamily="2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400" dirty="0">
                <a:solidFill>
                  <a:srgbClr val="F9F9F1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03</a:t>
            </a:r>
            <a:endParaRPr lang="en-US" sz="1400" dirty="0">
              <a:solidFill>
                <a:srgbClr val="F9F9F1"/>
              </a:solidFill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EDE32C8D-20D6-42D5-8C61-448BB0099F57}"/>
              </a:ext>
            </a:extLst>
          </p:cNvPr>
          <p:cNvSpPr/>
          <p:nvPr/>
        </p:nvSpPr>
        <p:spPr>
          <a:xfrm>
            <a:off x="4725931" y="3891010"/>
            <a:ext cx="531894" cy="53189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89" name="Text Placeholder 20">
            <a:extLst>
              <a:ext uri="{FF2B5EF4-FFF2-40B4-BE49-F238E27FC236}">
                <a16:creationId xmlns:a16="http://schemas.microsoft.com/office/drawing/2014/main" id="{40266BC4-4114-4DA7-A0A5-6B24B6FD4F19}"/>
              </a:ext>
            </a:extLst>
          </p:cNvPr>
          <p:cNvSpPr txBox="1">
            <a:spLocks/>
          </p:cNvSpPr>
          <p:nvPr/>
        </p:nvSpPr>
        <p:spPr>
          <a:xfrm>
            <a:off x="4725931" y="4024317"/>
            <a:ext cx="531894" cy="265280"/>
          </a:xfrm>
          <a:prstGeom prst="rect">
            <a:avLst/>
          </a:prstGeom>
          <a:ln>
            <a:noFill/>
          </a:ln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200" b="1" kern="1200">
                <a:solidFill>
                  <a:schemeClr val="tx1"/>
                </a:solidFill>
                <a:latin typeface="Poiret One" panose="02000000000000000000" pitchFamily="2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400" dirty="0">
                <a:solidFill>
                  <a:srgbClr val="F9F9F1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04</a:t>
            </a:r>
          </a:p>
        </p:txBody>
      </p:sp>
      <p:grpSp>
        <p:nvGrpSpPr>
          <p:cNvPr id="113" name="Google Shape;11760;p20">
            <a:extLst>
              <a:ext uri="{FF2B5EF4-FFF2-40B4-BE49-F238E27FC236}">
                <a16:creationId xmlns:a16="http://schemas.microsoft.com/office/drawing/2014/main" id="{78E8CA04-4CDA-4328-853C-6ABE3B3D016A}"/>
              </a:ext>
            </a:extLst>
          </p:cNvPr>
          <p:cNvGrpSpPr/>
          <p:nvPr/>
        </p:nvGrpSpPr>
        <p:grpSpPr>
          <a:xfrm>
            <a:off x="949461" y="3831878"/>
            <a:ext cx="347934" cy="310024"/>
            <a:chOff x="1327676" y="2910480"/>
            <a:chExt cx="347934" cy="310024"/>
          </a:xfrm>
          <a:solidFill>
            <a:srgbClr val="F7FFFB"/>
          </a:solidFill>
        </p:grpSpPr>
        <p:sp>
          <p:nvSpPr>
            <p:cNvPr id="114" name="Google Shape;11761;p20">
              <a:extLst>
                <a:ext uri="{FF2B5EF4-FFF2-40B4-BE49-F238E27FC236}">
                  <a16:creationId xmlns:a16="http://schemas.microsoft.com/office/drawing/2014/main" id="{B79CD8DA-48FB-409F-83C5-F70118E5E810}"/>
                </a:ext>
              </a:extLst>
            </p:cNvPr>
            <p:cNvSpPr/>
            <p:nvPr/>
          </p:nvSpPr>
          <p:spPr>
            <a:xfrm>
              <a:off x="1367081" y="3067370"/>
              <a:ext cx="43257" cy="15565"/>
            </a:xfrm>
            <a:custGeom>
              <a:avLst/>
              <a:gdLst/>
              <a:ahLst/>
              <a:cxnLst/>
              <a:rect l="l" t="t" r="r" b="b"/>
              <a:pathLst>
                <a:path w="1359" h="489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8"/>
                    <a:pt x="1168" y="488"/>
                    <a:pt x="1191" y="488"/>
                  </a:cubicBezTo>
                  <a:cubicBezTo>
                    <a:pt x="1251" y="488"/>
                    <a:pt x="1310" y="465"/>
                    <a:pt x="1346" y="405"/>
                  </a:cubicBezTo>
                  <a:cubicBezTo>
                    <a:pt x="1358" y="322"/>
                    <a:pt x="1334" y="238"/>
                    <a:pt x="1251" y="191"/>
                  </a:cubicBezTo>
                  <a:cubicBezTo>
                    <a:pt x="882" y="12"/>
                    <a:pt x="19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jawal" panose="00000500000000000000" pitchFamily="2" charset="-78"/>
                <a:cs typeface="Tajawal" panose="00000500000000000000" pitchFamily="2" charset="-78"/>
                <a:sym typeface="Arial"/>
              </a:endParaRPr>
            </a:p>
          </p:txBody>
        </p:sp>
        <p:sp>
          <p:nvSpPr>
            <p:cNvPr id="115" name="Google Shape;11762;p20">
              <a:extLst>
                <a:ext uri="{FF2B5EF4-FFF2-40B4-BE49-F238E27FC236}">
                  <a16:creationId xmlns:a16="http://schemas.microsoft.com/office/drawing/2014/main" id="{F1B0A7A0-3C88-4417-A94C-14115D0630F0}"/>
                </a:ext>
              </a:extLst>
            </p:cNvPr>
            <p:cNvSpPr/>
            <p:nvPr/>
          </p:nvSpPr>
          <p:spPr>
            <a:xfrm>
              <a:off x="1350402" y="3170436"/>
              <a:ext cx="10663" cy="48541"/>
            </a:xfrm>
            <a:custGeom>
              <a:avLst/>
              <a:gdLst/>
              <a:ahLst/>
              <a:cxnLst/>
              <a:rect l="l" t="t" r="r" b="b"/>
              <a:pathLst>
                <a:path w="335" h="1525" extrusionOk="0">
                  <a:moveTo>
                    <a:pt x="168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1358"/>
                  </a:lnTo>
                  <a:cubicBezTo>
                    <a:pt x="1" y="1453"/>
                    <a:pt x="84" y="1525"/>
                    <a:pt x="168" y="1525"/>
                  </a:cubicBezTo>
                  <a:cubicBezTo>
                    <a:pt x="263" y="1525"/>
                    <a:pt x="334" y="1453"/>
                    <a:pt x="334" y="1358"/>
                  </a:cubicBezTo>
                  <a:lnTo>
                    <a:pt x="334" y="168"/>
                  </a:ln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jawal" panose="00000500000000000000" pitchFamily="2" charset="-78"/>
                <a:cs typeface="Tajawal" panose="00000500000000000000" pitchFamily="2" charset="-78"/>
                <a:sym typeface="Arial"/>
              </a:endParaRPr>
            </a:p>
          </p:txBody>
        </p:sp>
        <p:sp>
          <p:nvSpPr>
            <p:cNvPr id="116" name="Google Shape;11763;p20">
              <a:extLst>
                <a:ext uri="{FF2B5EF4-FFF2-40B4-BE49-F238E27FC236}">
                  <a16:creationId xmlns:a16="http://schemas.microsoft.com/office/drawing/2014/main" id="{FC852E32-DCD2-4BF6-A7AE-B8BAB766F2EC}"/>
                </a:ext>
              </a:extLst>
            </p:cNvPr>
            <p:cNvSpPr/>
            <p:nvPr/>
          </p:nvSpPr>
          <p:spPr>
            <a:xfrm>
              <a:off x="1327676" y="3040187"/>
              <a:ext cx="201643" cy="180317"/>
            </a:xfrm>
            <a:custGeom>
              <a:avLst/>
              <a:gdLst/>
              <a:ahLst/>
              <a:cxnLst/>
              <a:rect l="l" t="t" r="r" b="b"/>
              <a:pathLst>
                <a:path w="6335" h="5665" extrusionOk="0">
                  <a:moveTo>
                    <a:pt x="5894" y="628"/>
                  </a:moveTo>
                  <a:lnTo>
                    <a:pt x="5954" y="866"/>
                  </a:lnTo>
                  <a:cubicBezTo>
                    <a:pt x="5977" y="926"/>
                    <a:pt x="5966" y="997"/>
                    <a:pt x="5918" y="1045"/>
                  </a:cubicBezTo>
                  <a:lnTo>
                    <a:pt x="5823" y="1140"/>
                  </a:lnTo>
                  <a:lnTo>
                    <a:pt x="5596" y="914"/>
                  </a:lnTo>
                  <a:lnTo>
                    <a:pt x="5894" y="628"/>
                  </a:lnTo>
                  <a:close/>
                  <a:moveTo>
                    <a:pt x="2941" y="307"/>
                  </a:moveTo>
                  <a:lnTo>
                    <a:pt x="2941" y="961"/>
                  </a:lnTo>
                  <a:cubicBezTo>
                    <a:pt x="2941" y="1057"/>
                    <a:pt x="2906" y="1164"/>
                    <a:pt x="2870" y="1271"/>
                  </a:cubicBezTo>
                  <a:lnTo>
                    <a:pt x="2787" y="1438"/>
                  </a:lnTo>
                  <a:cubicBezTo>
                    <a:pt x="2775" y="1450"/>
                    <a:pt x="2775" y="1473"/>
                    <a:pt x="2775" y="1509"/>
                  </a:cubicBezTo>
                  <a:lnTo>
                    <a:pt x="2775" y="1854"/>
                  </a:lnTo>
                  <a:cubicBezTo>
                    <a:pt x="2775" y="2104"/>
                    <a:pt x="2667" y="2331"/>
                    <a:pt x="2513" y="2485"/>
                  </a:cubicBezTo>
                  <a:cubicBezTo>
                    <a:pt x="2363" y="2635"/>
                    <a:pt x="2165" y="2727"/>
                    <a:pt x="1954" y="2727"/>
                  </a:cubicBezTo>
                  <a:cubicBezTo>
                    <a:pt x="1930" y="2727"/>
                    <a:pt x="1906" y="2726"/>
                    <a:pt x="1882" y="2724"/>
                  </a:cubicBezTo>
                  <a:cubicBezTo>
                    <a:pt x="1417" y="2712"/>
                    <a:pt x="1048" y="2307"/>
                    <a:pt x="1048" y="1819"/>
                  </a:cubicBezTo>
                  <a:lnTo>
                    <a:pt x="1048" y="1521"/>
                  </a:lnTo>
                  <a:cubicBezTo>
                    <a:pt x="1048" y="1497"/>
                    <a:pt x="1048" y="1473"/>
                    <a:pt x="1036" y="1450"/>
                  </a:cubicBezTo>
                  <a:lnTo>
                    <a:pt x="929" y="1259"/>
                  </a:lnTo>
                  <a:cubicBezTo>
                    <a:pt x="905" y="1176"/>
                    <a:pt x="870" y="1104"/>
                    <a:pt x="870" y="1021"/>
                  </a:cubicBezTo>
                  <a:lnTo>
                    <a:pt x="870" y="997"/>
                  </a:lnTo>
                  <a:cubicBezTo>
                    <a:pt x="870" y="616"/>
                    <a:pt x="1179" y="307"/>
                    <a:pt x="1572" y="307"/>
                  </a:cubicBezTo>
                  <a:close/>
                  <a:moveTo>
                    <a:pt x="2275" y="2986"/>
                  </a:moveTo>
                  <a:cubicBezTo>
                    <a:pt x="2286" y="3045"/>
                    <a:pt x="2298" y="3081"/>
                    <a:pt x="2310" y="3117"/>
                  </a:cubicBezTo>
                  <a:lnTo>
                    <a:pt x="2167" y="3259"/>
                  </a:lnTo>
                  <a:cubicBezTo>
                    <a:pt x="2102" y="3325"/>
                    <a:pt x="2013" y="3358"/>
                    <a:pt x="1923" y="3358"/>
                  </a:cubicBezTo>
                  <a:cubicBezTo>
                    <a:pt x="1834" y="3358"/>
                    <a:pt x="1745" y="3325"/>
                    <a:pt x="1679" y="3259"/>
                  </a:cubicBezTo>
                  <a:lnTo>
                    <a:pt x="1536" y="3128"/>
                  </a:lnTo>
                  <a:cubicBezTo>
                    <a:pt x="1560" y="3081"/>
                    <a:pt x="1572" y="3045"/>
                    <a:pt x="1572" y="2986"/>
                  </a:cubicBezTo>
                  <a:cubicBezTo>
                    <a:pt x="1679" y="3009"/>
                    <a:pt x="1775" y="3045"/>
                    <a:pt x="1882" y="3045"/>
                  </a:cubicBezTo>
                  <a:lnTo>
                    <a:pt x="1917" y="3045"/>
                  </a:lnTo>
                  <a:cubicBezTo>
                    <a:pt x="2036" y="3045"/>
                    <a:pt x="2167" y="3021"/>
                    <a:pt x="2275" y="2986"/>
                  </a:cubicBezTo>
                  <a:close/>
                  <a:moveTo>
                    <a:pt x="6162" y="0"/>
                  </a:moveTo>
                  <a:cubicBezTo>
                    <a:pt x="6120" y="0"/>
                    <a:pt x="6079" y="15"/>
                    <a:pt x="6049" y="45"/>
                  </a:cubicBezTo>
                  <a:lnTo>
                    <a:pt x="2906" y="3021"/>
                  </a:lnTo>
                  <a:cubicBezTo>
                    <a:pt x="2882" y="3057"/>
                    <a:pt x="2834" y="3069"/>
                    <a:pt x="2787" y="3069"/>
                  </a:cubicBezTo>
                  <a:lnTo>
                    <a:pt x="2763" y="3069"/>
                  </a:lnTo>
                  <a:cubicBezTo>
                    <a:pt x="2656" y="3069"/>
                    <a:pt x="2584" y="2997"/>
                    <a:pt x="2584" y="2890"/>
                  </a:cubicBezTo>
                  <a:lnTo>
                    <a:pt x="2584" y="2843"/>
                  </a:lnTo>
                  <a:cubicBezTo>
                    <a:pt x="2644" y="2819"/>
                    <a:pt x="2679" y="2771"/>
                    <a:pt x="2727" y="2724"/>
                  </a:cubicBezTo>
                  <a:cubicBezTo>
                    <a:pt x="2965" y="2497"/>
                    <a:pt x="3084" y="2200"/>
                    <a:pt x="3084" y="1878"/>
                  </a:cubicBezTo>
                  <a:lnTo>
                    <a:pt x="3084" y="1581"/>
                  </a:lnTo>
                  <a:lnTo>
                    <a:pt x="3144" y="1450"/>
                  </a:lnTo>
                  <a:cubicBezTo>
                    <a:pt x="3215" y="1307"/>
                    <a:pt x="3251" y="1152"/>
                    <a:pt x="3251" y="997"/>
                  </a:cubicBezTo>
                  <a:lnTo>
                    <a:pt x="3251" y="176"/>
                  </a:lnTo>
                  <a:cubicBezTo>
                    <a:pt x="3251" y="92"/>
                    <a:pt x="3179" y="21"/>
                    <a:pt x="3084" y="21"/>
                  </a:cubicBezTo>
                  <a:lnTo>
                    <a:pt x="1548" y="21"/>
                  </a:lnTo>
                  <a:cubicBezTo>
                    <a:pt x="1001" y="21"/>
                    <a:pt x="536" y="461"/>
                    <a:pt x="536" y="1033"/>
                  </a:cubicBezTo>
                  <a:lnTo>
                    <a:pt x="536" y="1045"/>
                  </a:lnTo>
                  <a:cubicBezTo>
                    <a:pt x="536" y="1176"/>
                    <a:pt x="572" y="1295"/>
                    <a:pt x="632" y="1414"/>
                  </a:cubicBezTo>
                  <a:lnTo>
                    <a:pt x="703" y="1581"/>
                  </a:lnTo>
                  <a:lnTo>
                    <a:pt x="703" y="1831"/>
                  </a:lnTo>
                  <a:cubicBezTo>
                    <a:pt x="703" y="2247"/>
                    <a:pt x="917" y="2616"/>
                    <a:pt x="1215" y="2843"/>
                  </a:cubicBezTo>
                  <a:lnTo>
                    <a:pt x="1215" y="2997"/>
                  </a:lnTo>
                  <a:cubicBezTo>
                    <a:pt x="1215" y="3069"/>
                    <a:pt x="1155" y="3140"/>
                    <a:pt x="1072" y="3176"/>
                  </a:cubicBezTo>
                  <a:lnTo>
                    <a:pt x="501" y="3343"/>
                  </a:lnTo>
                  <a:cubicBezTo>
                    <a:pt x="215" y="3414"/>
                    <a:pt x="0" y="3676"/>
                    <a:pt x="0" y="3974"/>
                  </a:cubicBezTo>
                  <a:lnTo>
                    <a:pt x="0" y="5462"/>
                  </a:lnTo>
                  <a:cubicBezTo>
                    <a:pt x="0" y="5557"/>
                    <a:pt x="84" y="5629"/>
                    <a:pt x="167" y="5629"/>
                  </a:cubicBezTo>
                  <a:cubicBezTo>
                    <a:pt x="262" y="5629"/>
                    <a:pt x="334" y="5557"/>
                    <a:pt x="334" y="5462"/>
                  </a:cubicBezTo>
                  <a:lnTo>
                    <a:pt x="334" y="3974"/>
                  </a:lnTo>
                  <a:cubicBezTo>
                    <a:pt x="334" y="3831"/>
                    <a:pt x="441" y="3676"/>
                    <a:pt x="584" y="3640"/>
                  </a:cubicBezTo>
                  <a:lnTo>
                    <a:pt x="1167" y="3474"/>
                  </a:lnTo>
                  <a:cubicBezTo>
                    <a:pt x="1215" y="3450"/>
                    <a:pt x="1251" y="3438"/>
                    <a:pt x="1298" y="3414"/>
                  </a:cubicBezTo>
                  <a:lnTo>
                    <a:pt x="1405" y="3521"/>
                  </a:lnTo>
                  <a:cubicBezTo>
                    <a:pt x="1536" y="3652"/>
                    <a:pt x="1703" y="3712"/>
                    <a:pt x="1882" y="3712"/>
                  </a:cubicBezTo>
                  <a:cubicBezTo>
                    <a:pt x="2060" y="3712"/>
                    <a:pt x="2227" y="3652"/>
                    <a:pt x="2358" y="3521"/>
                  </a:cubicBezTo>
                  <a:lnTo>
                    <a:pt x="2501" y="3367"/>
                  </a:lnTo>
                  <a:cubicBezTo>
                    <a:pt x="2584" y="3402"/>
                    <a:pt x="2656" y="3426"/>
                    <a:pt x="2727" y="3426"/>
                  </a:cubicBezTo>
                  <a:lnTo>
                    <a:pt x="2763" y="3426"/>
                  </a:lnTo>
                  <a:cubicBezTo>
                    <a:pt x="2894" y="3426"/>
                    <a:pt x="3013" y="3378"/>
                    <a:pt x="3096" y="3295"/>
                  </a:cubicBezTo>
                  <a:lnTo>
                    <a:pt x="5334" y="1176"/>
                  </a:lnTo>
                  <a:lnTo>
                    <a:pt x="5561" y="1402"/>
                  </a:lnTo>
                  <a:lnTo>
                    <a:pt x="2965" y="3986"/>
                  </a:lnTo>
                  <a:cubicBezTo>
                    <a:pt x="2798" y="4152"/>
                    <a:pt x="2715" y="4367"/>
                    <a:pt x="2715" y="4581"/>
                  </a:cubicBezTo>
                  <a:lnTo>
                    <a:pt x="2715" y="5498"/>
                  </a:lnTo>
                  <a:cubicBezTo>
                    <a:pt x="2715" y="5581"/>
                    <a:pt x="2787" y="5664"/>
                    <a:pt x="2882" y="5664"/>
                  </a:cubicBezTo>
                  <a:cubicBezTo>
                    <a:pt x="2965" y="5664"/>
                    <a:pt x="3037" y="5581"/>
                    <a:pt x="3037" y="5498"/>
                  </a:cubicBezTo>
                  <a:lnTo>
                    <a:pt x="3037" y="4581"/>
                  </a:lnTo>
                  <a:cubicBezTo>
                    <a:pt x="3037" y="4450"/>
                    <a:pt x="3096" y="4319"/>
                    <a:pt x="3191" y="4212"/>
                  </a:cubicBezTo>
                  <a:lnTo>
                    <a:pt x="6096" y="1307"/>
                  </a:lnTo>
                  <a:cubicBezTo>
                    <a:pt x="6216" y="1200"/>
                    <a:pt x="6275" y="997"/>
                    <a:pt x="6227" y="831"/>
                  </a:cubicBezTo>
                  <a:lnTo>
                    <a:pt x="6168" y="378"/>
                  </a:lnTo>
                  <a:lnTo>
                    <a:pt x="6275" y="271"/>
                  </a:lnTo>
                  <a:cubicBezTo>
                    <a:pt x="6335" y="211"/>
                    <a:pt x="6335" y="104"/>
                    <a:pt x="6275" y="45"/>
                  </a:cubicBezTo>
                  <a:cubicBezTo>
                    <a:pt x="6245" y="15"/>
                    <a:pt x="6204" y="0"/>
                    <a:pt x="61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jawal" panose="00000500000000000000" pitchFamily="2" charset="-78"/>
                <a:cs typeface="Tajawal" panose="00000500000000000000" pitchFamily="2" charset="-78"/>
                <a:sym typeface="Arial"/>
              </a:endParaRPr>
            </a:p>
          </p:txBody>
        </p:sp>
        <p:sp>
          <p:nvSpPr>
            <p:cNvPr id="117" name="Google Shape;11764;p20">
              <a:extLst>
                <a:ext uri="{FF2B5EF4-FFF2-40B4-BE49-F238E27FC236}">
                  <a16:creationId xmlns:a16="http://schemas.microsoft.com/office/drawing/2014/main" id="{F7CDB6E4-B1CA-474B-84D4-ABC8AC29FE42}"/>
                </a:ext>
              </a:extLst>
            </p:cNvPr>
            <p:cNvSpPr/>
            <p:nvPr/>
          </p:nvSpPr>
          <p:spPr>
            <a:xfrm>
              <a:off x="1470179" y="2910480"/>
              <a:ext cx="205431" cy="173601"/>
            </a:xfrm>
            <a:custGeom>
              <a:avLst/>
              <a:gdLst/>
              <a:ahLst/>
              <a:cxnLst/>
              <a:rect l="l" t="t" r="r" b="b"/>
              <a:pathLst>
                <a:path w="6454" h="5454" extrusionOk="0"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lnTo>
                    <a:pt x="0" y="4822"/>
                  </a:lnTo>
                  <a:cubicBezTo>
                    <a:pt x="0" y="4917"/>
                    <a:pt x="72" y="4989"/>
                    <a:pt x="155" y="4989"/>
                  </a:cubicBezTo>
                  <a:cubicBezTo>
                    <a:pt x="250" y="4989"/>
                    <a:pt x="322" y="4917"/>
                    <a:pt x="322" y="4822"/>
                  </a:cubicBezTo>
                  <a:lnTo>
                    <a:pt x="322" y="512"/>
                  </a:lnTo>
                  <a:cubicBezTo>
                    <a:pt x="322" y="405"/>
                    <a:pt x="393" y="322"/>
                    <a:pt x="500" y="322"/>
                  </a:cubicBezTo>
                  <a:lnTo>
                    <a:pt x="5953" y="322"/>
                  </a:lnTo>
                  <a:cubicBezTo>
                    <a:pt x="6049" y="322"/>
                    <a:pt x="6132" y="405"/>
                    <a:pt x="6132" y="512"/>
                  </a:cubicBezTo>
                  <a:lnTo>
                    <a:pt x="6132" y="4941"/>
                  </a:lnTo>
                  <a:cubicBezTo>
                    <a:pt x="6132" y="5048"/>
                    <a:pt x="6049" y="5120"/>
                    <a:pt x="5953" y="5120"/>
                  </a:cubicBezTo>
                  <a:lnTo>
                    <a:pt x="2298" y="5120"/>
                  </a:lnTo>
                  <a:cubicBezTo>
                    <a:pt x="2215" y="5120"/>
                    <a:pt x="2131" y="5191"/>
                    <a:pt x="2131" y="5287"/>
                  </a:cubicBezTo>
                  <a:cubicBezTo>
                    <a:pt x="2131" y="5370"/>
                    <a:pt x="2215" y="5453"/>
                    <a:pt x="2298" y="5453"/>
                  </a:cubicBezTo>
                  <a:lnTo>
                    <a:pt x="5953" y="5453"/>
                  </a:lnTo>
                  <a:cubicBezTo>
                    <a:pt x="6227" y="5453"/>
                    <a:pt x="6453" y="5227"/>
                    <a:pt x="6453" y="4941"/>
                  </a:cubicBezTo>
                  <a:lnTo>
                    <a:pt x="6453" y="512"/>
                  </a:lnTo>
                  <a:cubicBezTo>
                    <a:pt x="6453" y="226"/>
                    <a:pt x="6215" y="0"/>
                    <a:pt x="5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jawal" panose="00000500000000000000" pitchFamily="2" charset="-78"/>
                <a:cs typeface="Tajawal" panose="00000500000000000000" pitchFamily="2" charset="-78"/>
                <a:sym typeface="Arial"/>
              </a:endParaRPr>
            </a:p>
          </p:txBody>
        </p:sp>
        <p:sp>
          <p:nvSpPr>
            <p:cNvPr id="118" name="Google Shape;11765;p20">
              <a:extLst>
                <a:ext uri="{FF2B5EF4-FFF2-40B4-BE49-F238E27FC236}">
                  <a16:creationId xmlns:a16="http://schemas.microsoft.com/office/drawing/2014/main" id="{480ED963-11D7-45C8-BC42-AD7ECDF6D820}"/>
                </a:ext>
              </a:extLst>
            </p:cNvPr>
            <p:cNvSpPr/>
            <p:nvPr/>
          </p:nvSpPr>
          <p:spPr>
            <a:xfrm>
              <a:off x="1497075" y="2942692"/>
              <a:ext cx="152370" cy="96668"/>
            </a:xfrm>
            <a:custGeom>
              <a:avLst/>
              <a:gdLst/>
              <a:ahLst/>
              <a:cxnLst/>
              <a:rect l="l" t="t" r="r" b="b"/>
              <a:pathLst>
                <a:path w="4787" h="3037" extrusionOk="0">
                  <a:moveTo>
                    <a:pt x="3751" y="0"/>
                  </a:moveTo>
                  <a:cubicBezTo>
                    <a:pt x="3656" y="0"/>
                    <a:pt x="3584" y="72"/>
                    <a:pt x="3584" y="167"/>
                  </a:cubicBezTo>
                  <a:cubicBezTo>
                    <a:pt x="3584" y="250"/>
                    <a:pt x="3656" y="334"/>
                    <a:pt x="3751" y="334"/>
                  </a:cubicBezTo>
                  <a:lnTo>
                    <a:pt x="4215" y="334"/>
                  </a:lnTo>
                  <a:lnTo>
                    <a:pt x="2465" y="2072"/>
                  </a:lnTo>
                  <a:lnTo>
                    <a:pt x="1727" y="1322"/>
                  </a:lnTo>
                  <a:cubicBezTo>
                    <a:pt x="1697" y="1292"/>
                    <a:pt x="1656" y="1277"/>
                    <a:pt x="1614" y="1277"/>
                  </a:cubicBezTo>
                  <a:cubicBezTo>
                    <a:pt x="1572" y="1277"/>
                    <a:pt x="1531" y="1292"/>
                    <a:pt x="1501" y="1322"/>
                  </a:cubicBezTo>
                  <a:lnTo>
                    <a:pt x="60" y="2774"/>
                  </a:lnTo>
                  <a:cubicBezTo>
                    <a:pt x="1" y="2834"/>
                    <a:pt x="1" y="2929"/>
                    <a:pt x="60" y="2989"/>
                  </a:cubicBezTo>
                  <a:cubicBezTo>
                    <a:pt x="84" y="3024"/>
                    <a:pt x="132" y="3036"/>
                    <a:pt x="179" y="3036"/>
                  </a:cubicBezTo>
                  <a:cubicBezTo>
                    <a:pt x="227" y="3036"/>
                    <a:pt x="251" y="3024"/>
                    <a:pt x="298" y="2989"/>
                  </a:cubicBezTo>
                  <a:lnTo>
                    <a:pt x="1632" y="1655"/>
                  </a:lnTo>
                  <a:lnTo>
                    <a:pt x="2382" y="2393"/>
                  </a:lnTo>
                  <a:cubicBezTo>
                    <a:pt x="2412" y="2423"/>
                    <a:pt x="2453" y="2438"/>
                    <a:pt x="2495" y="2438"/>
                  </a:cubicBezTo>
                  <a:cubicBezTo>
                    <a:pt x="2537" y="2438"/>
                    <a:pt x="2578" y="2423"/>
                    <a:pt x="2608" y="2393"/>
                  </a:cubicBezTo>
                  <a:lnTo>
                    <a:pt x="4465" y="536"/>
                  </a:lnTo>
                  <a:lnTo>
                    <a:pt x="4465" y="1000"/>
                  </a:lnTo>
                  <a:cubicBezTo>
                    <a:pt x="4465" y="1084"/>
                    <a:pt x="4537" y="1167"/>
                    <a:pt x="4632" y="1167"/>
                  </a:cubicBezTo>
                  <a:cubicBezTo>
                    <a:pt x="4715" y="1167"/>
                    <a:pt x="4787" y="1084"/>
                    <a:pt x="4787" y="1000"/>
                  </a:cubicBezTo>
                  <a:lnTo>
                    <a:pt x="4787" y="155"/>
                  </a:lnTo>
                  <a:cubicBezTo>
                    <a:pt x="4751" y="72"/>
                    <a:pt x="4692" y="0"/>
                    <a:pt x="4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jawal" panose="00000500000000000000" pitchFamily="2" charset="-78"/>
                <a:cs typeface="Tajawal" panose="00000500000000000000" pitchFamily="2" charset="-78"/>
                <a:sym typeface="Arial"/>
              </a:endParaRPr>
            </a:p>
          </p:txBody>
        </p:sp>
      </p:grpSp>
      <p:grpSp>
        <p:nvGrpSpPr>
          <p:cNvPr id="119" name="Google Shape;12032;p20">
            <a:extLst>
              <a:ext uri="{FF2B5EF4-FFF2-40B4-BE49-F238E27FC236}">
                <a16:creationId xmlns:a16="http://schemas.microsoft.com/office/drawing/2014/main" id="{186CEAD9-CF04-4AD5-8B4E-0DA6197F6972}"/>
              </a:ext>
            </a:extLst>
          </p:cNvPr>
          <p:cNvGrpSpPr/>
          <p:nvPr/>
        </p:nvGrpSpPr>
        <p:grpSpPr>
          <a:xfrm>
            <a:off x="915728" y="1787297"/>
            <a:ext cx="416649" cy="325597"/>
            <a:chOff x="5626763" y="2013829"/>
            <a:chExt cx="351722" cy="274788"/>
          </a:xfrm>
          <a:solidFill>
            <a:srgbClr val="F7FFFB"/>
          </a:solidFill>
        </p:grpSpPr>
        <p:sp>
          <p:nvSpPr>
            <p:cNvPr id="120" name="Google Shape;12033;p20">
              <a:extLst>
                <a:ext uri="{FF2B5EF4-FFF2-40B4-BE49-F238E27FC236}">
                  <a16:creationId xmlns:a16="http://schemas.microsoft.com/office/drawing/2014/main" id="{326B9524-8EE3-4A6F-881E-D895F920EC45}"/>
                </a:ext>
              </a:extLst>
            </p:cNvPr>
            <p:cNvSpPr/>
            <p:nvPr/>
          </p:nvSpPr>
          <p:spPr>
            <a:xfrm>
              <a:off x="5626763" y="2013829"/>
              <a:ext cx="351722" cy="274788"/>
            </a:xfrm>
            <a:custGeom>
              <a:avLst/>
              <a:gdLst/>
              <a:ahLst/>
              <a:cxnLst/>
              <a:rect l="l" t="t" r="r" b="b"/>
              <a:pathLst>
                <a:path w="11050" h="8633" extrusionOk="0">
                  <a:moveTo>
                    <a:pt x="10657" y="345"/>
                  </a:moveTo>
                  <a:lnTo>
                    <a:pt x="10681" y="714"/>
                  </a:lnTo>
                  <a:lnTo>
                    <a:pt x="9395" y="714"/>
                  </a:lnTo>
                  <a:cubicBezTo>
                    <a:pt x="9312" y="714"/>
                    <a:pt x="9216" y="786"/>
                    <a:pt x="9216" y="893"/>
                  </a:cubicBezTo>
                  <a:cubicBezTo>
                    <a:pt x="9216" y="1000"/>
                    <a:pt x="9288" y="1072"/>
                    <a:pt x="9395" y="1072"/>
                  </a:cubicBezTo>
                  <a:lnTo>
                    <a:pt x="10383" y="1072"/>
                  </a:lnTo>
                  <a:lnTo>
                    <a:pt x="10383" y="6191"/>
                  </a:lnTo>
                  <a:lnTo>
                    <a:pt x="4466" y="6191"/>
                  </a:lnTo>
                  <a:lnTo>
                    <a:pt x="4466" y="6025"/>
                  </a:lnTo>
                  <a:cubicBezTo>
                    <a:pt x="4466" y="5929"/>
                    <a:pt x="4394" y="5846"/>
                    <a:pt x="4287" y="5846"/>
                  </a:cubicBezTo>
                  <a:lnTo>
                    <a:pt x="4001" y="5846"/>
                  </a:lnTo>
                  <a:cubicBezTo>
                    <a:pt x="3978" y="5739"/>
                    <a:pt x="3930" y="5644"/>
                    <a:pt x="3871" y="5536"/>
                  </a:cubicBezTo>
                  <a:lnTo>
                    <a:pt x="4085" y="5322"/>
                  </a:lnTo>
                  <a:cubicBezTo>
                    <a:pt x="4156" y="5251"/>
                    <a:pt x="4156" y="5144"/>
                    <a:pt x="4085" y="5072"/>
                  </a:cubicBezTo>
                  <a:lnTo>
                    <a:pt x="3549" y="4536"/>
                  </a:lnTo>
                  <a:cubicBezTo>
                    <a:pt x="3513" y="4512"/>
                    <a:pt x="3478" y="4489"/>
                    <a:pt x="3430" y="4489"/>
                  </a:cubicBezTo>
                  <a:cubicBezTo>
                    <a:pt x="3382" y="4489"/>
                    <a:pt x="3335" y="4512"/>
                    <a:pt x="3311" y="4536"/>
                  </a:cubicBezTo>
                  <a:lnTo>
                    <a:pt x="3097" y="4739"/>
                  </a:lnTo>
                  <a:cubicBezTo>
                    <a:pt x="2989" y="4679"/>
                    <a:pt x="2894" y="4643"/>
                    <a:pt x="2787" y="4608"/>
                  </a:cubicBezTo>
                  <a:lnTo>
                    <a:pt x="2787" y="4334"/>
                  </a:lnTo>
                  <a:cubicBezTo>
                    <a:pt x="2787" y="4239"/>
                    <a:pt x="2716" y="4155"/>
                    <a:pt x="2608" y="4155"/>
                  </a:cubicBezTo>
                  <a:lnTo>
                    <a:pt x="2180" y="4155"/>
                  </a:lnTo>
                  <a:lnTo>
                    <a:pt x="2180" y="1060"/>
                  </a:lnTo>
                  <a:lnTo>
                    <a:pt x="8788" y="1060"/>
                  </a:lnTo>
                  <a:cubicBezTo>
                    <a:pt x="8871" y="1060"/>
                    <a:pt x="8966" y="976"/>
                    <a:pt x="8966" y="881"/>
                  </a:cubicBezTo>
                  <a:cubicBezTo>
                    <a:pt x="8966" y="786"/>
                    <a:pt x="8895" y="702"/>
                    <a:pt x="8788" y="702"/>
                  </a:cubicBezTo>
                  <a:lnTo>
                    <a:pt x="1894" y="702"/>
                  </a:lnTo>
                  <a:lnTo>
                    <a:pt x="1894" y="345"/>
                  </a:lnTo>
                  <a:close/>
                  <a:moveTo>
                    <a:pt x="10681" y="6537"/>
                  </a:moveTo>
                  <a:lnTo>
                    <a:pt x="10681" y="6870"/>
                  </a:lnTo>
                  <a:lnTo>
                    <a:pt x="4430" y="6870"/>
                  </a:lnTo>
                  <a:cubicBezTo>
                    <a:pt x="4454" y="6846"/>
                    <a:pt x="4466" y="6798"/>
                    <a:pt x="4466" y="6751"/>
                  </a:cubicBezTo>
                  <a:lnTo>
                    <a:pt x="4466" y="6560"/>
                  </a:lnTo>
                  <a:lnTo>
                    <a:pt x="10562" y="6560"/>
                  </a:lnTo>
                  <a:cubicBezTo>
                    <a:pt x="10598" y="6560"/>
                    <a:pt x="10633" y="6548"/>
                    <a:pt x="10657" y="6537"/>
                  </a:cubicBezTo>
                  <a:close/>
                  <a:moveTo>
                    <a:pt x="2477" y="4524"/>
                  </a:moveTo>
                  <a:lnTo>
                    <a:pt x="2477" y="4763"/>
                  </a:lnTo>
                  <a:cubicBezTo>
                    <a:pt x="2477" y="4834"/>
                    <a:pt x="2537" y="4905"/>
                    <a:pt x="2608" y="4929"/>
                  </a:cubicBezTo>
                  <a:cubicBezTo>
                    <a:pt x="2775" y="4965"/>
                    <a:pt x="2942" y="5024"/>
                    <a:pt x="3073" y="5120"/>
                  </a:cubicBezTo>
                  <a:cubicBezTo>
                    <a:pt x="3099" y="5137"/>
                    <a:pt x="3128" y="5145"/>
                    <a:pt x="3157" y="5145"/>
                  </a:cubicBezTo>
                  <a:cubicBezTo>
                    <a:pt x="3206" y="5145"/>
                    <a:pt x="3253" y="5122"/>
                    <a:pt x="3275" y="5084"/>
                  </a:cubicBezTo>
                  <a:lnTo>
                    <a:pt x="3454" y="4905"/>
                  </a:lnTo>
                  <a:lnTo>
                    <a:pt x="3740" y="5191"/>
                  </a:lnTo>
                  <a:lnTo>
                    <a:pt x="3561" y="5370"/>
                  </a:lnTo>
                  <a:cubicBezTo>
                    <a:pt x="3501" y="5429"/>
                    <a:pt x="3490" y="5525"/>
                    <a:pt x="3537" y="5584"/>
                  </a:cubicBezTo>
                  <a:cubicBezTo>
                    <a:pt x="3620" y="5727"/>
                    <a:pt x="3680" y="5882"/>
                    <a:pt x="3728" y="6036"/>
                  </a:cubicBezTo>
                  <a:cubicBezTo>
                    <a:pt x="3740" y="6120"/>
                    <a:pt x="3811" y="6179"/>
                    <a:pt x="3894" y="6179"/>
                  </a:cubicBezTo>
                  <a:lnTo>
                    <a:pt x="4132" y="6179"/>
                  </a:lnTo>
                  <a:lnTo>
                    <a:pt x="4132" y="6572"/>
                  </a:lnTo>
                  <a:lnTo>
                    <a:pt x="3894" y="6572"/>
                  </a:lnTo>
                  <a:cubicBezTo>
                    <a:pt x="3811" y="6572"/>
                    <a:pt x="3740" y="6632"/>
                    <a:pt x="3728" y="6715"/>
                  </a:cubicBezTo>
                  <a:cubicBezTo>
                    <a:pt x="3680" y="6870"/>
                    <a:pt x="3620" y="7037"/>
                    <a:pt x="3537" y="7168"/>
                  </a:cubicBezTo>
                  <a:cubicBezTo>
                    <a:pt x="3490" y="7251"/>
                    <a:pt x="3501" y="7334"/>
                    <a:pt x="3561" y="7382"/>
                  </a:cubicBezTo>
                  <a:lnTo>
                    <a:pt x="3740" y="7560"/>
                  </a:lnTo>
                  <a:lnTo>
                    <a:pt x="3454" y="7834"/>
                  </a:lnTo>
                  <a:lnTo>
                    <a:pt x="3275" y="7656"/>
                  </a:lnTo>
                  <a:cubicBezTo>
                    <a:pt x="3238" y="7626"/>
                    <a:pt x="3193" y="7606"/>
                    <a:pt x="3149" y="7606"/>
                  </a:cubicBezTo>
                  <a:cubicBezTo>
                    <a:pt x="3122" y="7606"/>
                    <a:pt x="3096" y="7614"/>
                    <a:pt x="3073" y="7632"/>
                  </a:cubicBezTo>
                  <a:cubicBezTo>
                    <a:pt x="2918" y="7727"/>
                    <a:pt x="2775" y="7787"/>
                    <a:pt x="2608" y="7822"/>
                  </a:cubicBezTo>
                  <a:cubicBezTo>
                    <a:pt x="2537" y="7846"/>
                    <a:pt x="2477" y="7918"/>
                    <a:pt x="2477" y="7989"/>
                  </a:cubicBezTo>
                  <a:lnTo>
                    <a:pt x="2477" y="8227"/>
                  </a:lnTo>
                  <a:lnTo>
                    <a:pt x="2073" y="8227"/>
                  </a:lnTo>
                  <a:lnTo>
                    <a:pt x="2073" y="7989"/>
                  </a:lnTo>
                  <a:cubicBezTo>
                    <a:pt x="2073" y="7918"/>
                    <a:pt x="2013" y="7846"/>
                    <a:pt x="1942" y="7822"/>
                  </a:cubicBezTo>
                  <a:cubicBezTo>
                    <a:pt x="1775" y="7787"/>
                    <a:pt x="1608" y="7727"/>
                    <a:pt x="1477" y="7632"/>
                  </a:cubicBezTo>
                  <a:cubicBezTo>
                    <a:pt x="1450" y="7614"/>
                    <a:pt x="1419" y="7606"/>
                    <a:pt x="1390" y="7606"/>
                  </a:cubicBezTo>
                  <a:cubicBezTo>
                    <a:pt x="1342" y="7606"/>
                    <a:pt x="1297" y="7626"/>
                    <a:pt x="1275" y="7656"/>
                  </a:cubicBezTo>
                  <a:lnTo>
                    <a:pt x="1096" y="7834"/>
                  </a:lnTo>
                  <a:lnTo>
                    <a:pt x="811" y="7560"/>
                  </a:lnTo>
                  <a:lnTo>
                    <a:pt x="989" y="7382"/>
                  </a:lnTo>
                  <a:cubicBezTo>
                    <a:pt x="1049" y="7322"/>
                    <a:pt x="1061" y="7227"/>
                    <a:pt x="1013" y="7168"/>
                  </a:cubicBezTo>
                  <a:cubicBezTo>
                    <a:pt x="930" y="7025"/>
                    <a:pt x="870" y="6870"/>
                    <a:pt x="823" y="6715"/>
                  </a:cubicBezTo>
                  <a:cubicBezTo>
                    <a:pt x="811" y="6632"/>
                    <a:pt x="739" y="6572"/>
                    <a:pt x="656" y="6572"/>
                  </a:cubicBezTo>
                  <a:lnTo>
                    <a:pt x="418" y="6572"/>
                  </a:lnTo>
                  <a:lnTo>
                    <a:pt x="418" y="6179"/>
                  </a:lnTo>
                  <a:lnTo>
                    <a:pt x="656" y="6179"/>
                  </a:lnTo>
                  <a:cubicBezTo>
                    <a:pt x="739" y="6179"/>
                    <a:pt x="811" y="6120"/>
                    <a:pt x="823" y="6036"/>
                  </a:cubicBezTo>
                  <a:cubicBezTo>
                    <a:pt x="870" y="5882"/>
                    <a:pt x="930" y="5715"/>
                    <a:pt x="1013" y="5584"/>
                  </a:cubicBezTo>
                  <a:cubicBezTo>
                    <a:pt x="1061" y="5501"/>
                    <a:pt x="1049" y="5417"/>
                    <a:pt x="989" y="5370"/>
                  </a:cubicBezTo>
                  <a:lnTo>
                    <a:pt x="811" y="5191"/>
                  </a:lnTo>
                  <a:lnTo>
                    <a:pt x="1096" y="4905"/>
                  </a:lnTo>
                  <a:lnTo>
                    <a:pt x="1275" y="5084"/>
                  </a:lnTo>
                  <a:cubicBezTo>
                    <a:pt x="1313" y="5122"/>
                    <a:pt x="1360" y="5145"/>
                    <a:pt x="1405" y="5145"/>
                  </a:cubicBezTo>
                  <a:cubicBezTo>
                    <a:pt x="1430" y="5145"/>
                    <a:pt x="1456" y="5137"/>
                    <a:pt x="1477" y="5120"/>
                  </a:cubicBezTo>
                  <a:cubicBezTo>
                    <a:pt x="1632" y="5024"/>
                    <a:pt x="1775" y="4965"/>
                    <a:pt x="1942" y="4929"/>
                  </a:cubicBezTo>
                  <a:cubicBezTo>
                    <a:pt x="2013" y="4905"/>
                    <a:pt x="2073" y="4834"/>
                    <a:pt x="2073" y="4763"/>
                  </a:cubicBezTo>
                  <a:lnTo>
                    <a:pt x="2073" y="4524"/>
                  </a:lnTo>
                  <a:close/>
                  <a:moveTo>
                    <a:pt x="1715" y="0"/>
                  </a:moveTo>
                  <a:cubicBezTo>
                    <a:pt x="1632" y="0"/>
                    <a:pt x="1537" y="71"/>
                    <a:pt x="1537" y="179"/>
                  </a:cubicBezTo>
                  <a:lnTo>
                    <a:pt x="1537" y="881"/>
                  </a:lnTo>
                  <a:cubicBezTo>
                    <a:pt x="1537" y="964"/>
                    <a:pt x="1608" y="1060"/>
                    <a:pt x="1715" y="1060"/>
                  </a:cubicBezTo>
                  <a:lnTo>
                    <a:pt x="1835" y="1060"/>
                  </a:lnTo>
                  <a:lnTo>
                    <a:pt x="1835" y="4155"/>
                  </a:lnTo>
                  <a:cubicBezTo>
                    <a:pt x="1751" y="4167"/>
                    <a:pt x="1692" y="4239"/>
                    <a:pt x="1692" y="4310"/>
                  </a:cubicBezTo>
                  <a:lnTo>
                    <a:pt x="1692" y="4596"/>
                  </a:lnTo>
                  <a:cubicBezTo>
                    <a:pt x="1585" y="4632"/>
                    <a:pt x="1477" y="4667"/>
                    <a:pt x="1370" y="4727"/>
                  </a:cubicBezTo>
                  <a:lnTo>
                    <a:pt x="1168" y="4524"/>
                  </a:lnTo>
                  <a:cubicBezTo>
                    <a:pt x="1132" y="4489"/>
                    <a:pt x="1096" y="4477"/>
                    <a:pt x="1049" y="4477"/>
                  </a:cubicBezTo>
                  <a:cubicBezTo>
                    <a:pt x="1001" y="4477"/>
                    <a:pt x="953" y="4489"/>
                    <a:pt x="930" y="4524"/>
                  </a:cubicBezTo>
                  <a:lnTo>
                    <a:pt x="394" y="5060"/>
                  </a:lnTo>
                  <a:cubicBezTo>
                    <a:pt x="322" y="5132"/>
                    <a:pt x="322" y="5239"/>
                    <a:pt x="394" y="5310"/>
                  </a:cubicBezTo>
                  <a:lnTo>
                    <a:pt x="596" y="5525"/>
                  </a:lnTo>
                  <a:cubicBezTo>
                    <a:pt x="537" y="5620"/>
                    <a:pt x="501" y="5727"/>
                    <a:pt x="465" y="5834"/>
                  </a:cubicBezTo>
                  <a:lnTo>
                    <a:pt x="180" y="5834"/>
                  </a:lnTo>
                  <a:cubicBezTo>
                    <a:pt x="96" y="5834"/>
                    <a:pt x="1" y="5906"/>
                    <a:pt x="1" y="6013"/>
                  </a:cubicBezTo>
                  <a:lnTo>
                    <a:pt x="1" y="6751"/>
                  </a:lnTo>
                  <a:cubicBezTo>
                    <a:pt x="1" y="6846"/>
                    <a:pt x="84" y="6929"/>
                    <a:pt x="180" y="6929"/>
                  </a:cubicBezTo>
                  <a:lnTo>
                    <a:pt x="465" y="6929"/>
                  </a:lnTo>
                  <a:cubicBezTo>
                    <a:pt x="501" y="7037"/>
                    <a:pt x="537" y="7144"/>
                    <a:pt x="596" y="7251"/>
                  </a:cubicBezTo>
                  <a:lnTo>
                    <a:pt x="394" y="7453"/>
                  </a:lnTo>
                  <a:cubicBezTo>
                    <a:pt x="322" y="7525"/>
                    <a:pt x="322" y="7632"/>
                    <a:pt x="394" y="7703"/>
                  </a:cubicBezTo>
                  <a:lnTo>
                    <a:pt x="930" y="8239"/>
                  </a:lnTo>
                  <a:cubicBezTo>
                    <a:pt x="965" y="8281"/>
                    <a:pt x="1010" y="8302"/>
                    <a:pt x="1055" y="8302"/>
                  </a:cubicBezTo>
                  <a:cubicBezTo>
                    <a:pt x="1099" y="8302"/>
                    <a:pt x="1144" y="8281"/>
                    <a:pt x="1180" y="8239"/>
                  </a:cubicBezTo>
                  <a:lnTo>
                    <a:pt x="1394" y="8037"/>
                  </a:lnTo>
                  <a:cubicBezTo>
                    <a:pt x="1489" y="8096"/>
                    <a:pt x="1596" y="8144"/>
                    <a:pt x="1704" y="8168"/>
                  </a:cubicBezTo>
                  <a:lnTo>
                    <a:pt x="1704" y="8453"/>
                  </a:lnTo>
                  <a:cubicBezTo>
                    <a:pt x="1704" y="8537"/>
                    <a:pt x="1775" y="8632"/>
                    <a:pt x="1882" y="8632"/>
                  </a:cubicBezTo>
                  <a:lnTo>
                    <a:pt x="2620" y="8632"/>
                  </a:lnTo>
                  <a:cubicBezTo>
                    <a:pt x="2716" y="8632"/>
                    <a:pt x="2799" y="8549"/>
                    <a:pt x="2799" y="8453"/>
                  </a:cubicBezTo>
                  <a:lnTo>
                    <a:pt x="2799" y="8168"/>
                  </a:lnTo>
                  <a:cubicBezTo>
                    <a:pt x="2906" y="8144"/>
                    <a:pt x="3013" y="8096"/>
                    <a:pt x="3120" y="8037"/>
                  </a:cubicBezTo>
                  <a:lnTo>
                    <a:pt x="3323" y="8239"/>
                  </a:lnTo>
                  <a:cubicBezTo>
                    <a:pt x="3359" y="8281"/>
                    <a:pt x="3403" y="8302"/>
                    <a:pt x="3448" y="8302"/>
                  </a:cubicBezTo>
                  <a:cubicBezTo>
                    <a:pt x="3492" y="8302"/>
                    <a:pt x="3537" y="8281"/>
                    <a:pt x="3573" y="8239"/>
                  </a:cubicBezTo>
                  <a:lnTo>
                    <a:pt x="4109" y="7703"/>
                  </a:lnTo>
                  <a:cubicBezTo>
                    <a:pt x="4192" y="7632"/>
                    <a:pt x="4192" y="7525"/>
                    <a:pt x="4109" y="7453"/>
                  </a:cubicBezTo>
                  <a:lnTo>
                    <a:pt x="3906" y="7251"/>
                  </a:lnTo>
                  <a:cubicBezTo>
                    <a:pt x="3906" y="7227"/>
                    <a:pt x="3918" y="7227"/>
                    <a:pt x="3918" y="7215"/>
                  </a:cubicBezTo>
                  <a:lnTo>
                    <a:pt x="10871" y="7215"/>
                  </a:lnTo>
                  <a:cubicBezTo>
                    <a:pt x="10955" y="7215"/>
                    <a:pt x="11050" y="7144"/>
                    <a:pt x="11050" y="7037"/>
                  </a:cubicBezTo>
                  <a:lnTo>
                    <a:pt x="11050" y="6358"/>
                  </a:lnTo>
                  <a:cubicBezTo>
                    <a:pt x="11050" y="6263"/>
                    <a:pt x="10979" y="6179"/>
                    <a:pt x="10871" y="6179"/>
                  </a:cubicBezTo>
                  <a:lnTo>
                    <a:pt x="10752" y="6179"/>
                  </a:lnTo>
                  <a:lnTo>
                    <a:pt x="10752" y="1060"/>
                  </a:lnTo>
                  <a:lnTo>
                    <a:pt x="10836" y="1060"/>
                  </a:lnTo>
                  <a:cubicBezTo>
                    <a:pt x="10931" y="1060"/>
                    <a:pt x="11014" y="976"/>
                    <a:pt x="11014" y="881"/>
                  </a:cubicBezTo>
                  <a:lnTo>
                    <a:pt x="11014" y="179"/>
                  </a:lnTo>
                  <a:cubicBezTo>
                    <a:pt x="11014" y="83"/>
                    <a:pt x="10943" y="0"/>
                    <a:pt x="108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jawal" panose="00000500000000000000" pitchFamily="2" charset="-78"/>
                <a:cs typeface="Tajawal" panose="00000500000000000000" pitchFamily="2" charset="-78"/>
                <a:sym typeface="Arial"/>
              </a:endParaRPr>
            </a:p>
          </p:txBody>
        </p:sp>
        <p:sp>
          <p:nvSpPr>
            <p:cNvPr id="121" name="Google Shape;12034;p20">
              <a:extLst>
                <a:ext uri="{FF2B5EF4-FFF2-40B4-BE49-F238E27FC236}">
                  <a16:creationId xmlns:a16="http://schemas.microsoft.com/office/drawing/2014/main" id="{53116844-B8A8-4227-8F51-C978EEFEC759}"/>
                </a:ext>
              </a:extLst>
            </p:cNvPr>
            <p:cNvSpPr/>
            <p:nvPr/>
          </p:nvSpPr>
          <p:spPr>
            <a:xfrm>
              <a:off x="5784799" y="2125234"/>
              <a:ext cx="33390" cy="70503"/>
            </a:xfrm>
            <a:custGeom>
              <a:avLst/>
              <a:gdLst/>
              <a:ahLst/>
              <a:cxnLst/>
              <a:rect l="l" t="t" r="r" b="b"/>
              <a:pathLst>
                <a:path w="1049" h="2215" extrusionOk="0">
                  <a:moveTo>
                    <a:pt x="691" y="334"/>
                  </a:moveTo>
                  <a:lnTo>
                    <a:pt x="691" y="1858"/>
                  </a:lnTo>
                  <a:lnTo>
                    <a:pt x="334" y="1858"/>
                  </a:lnTo>
                  <a:lnTo>
                    <a:pt x="334" y="334"/>
                  </a:lnTo>
                  <a:close/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036"/>
                  </a:lnTo>
                  <a:cubicBezTo>
                    <a:pt x="1" y="2120"/>
                    <a:pt x="72" y="2215"/>
                    <a:pt x="179" y="2215"/>
                  </a:cubicBezTo>
                  <a:lnTo>
                    <a:pt x="870" y="2215"/>
                  </a:lnTo>
                  <a:cubicBezTo>
                    <a:pt x="965" y="2215"/>
                    <a:pt x="1049" y="2144"/>
                    <a:pt x="1049" y="2036"/>
                  </a:cubicBezTo>
                  <a:lnTo>
                    <a:pt x="1049" y="179"/>
                  </a:lnTo>
                  <a:cubicBezTo>
                    <a:pt x="1049" y="72"/>
                    <a:pt x="965" y="0"/>
                    <a:pt x="8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jawal" panose="00000500000000000000" pitchFamily="2" charset="-78"/>
                <a:cs typeface="Tajawal" panose="00000500000000000000" pitchFamily="2" charset="-78"/>
                <a:sym typeface="Arial"/>
              </a:endParaRPr>
            </a:p>
          </p:txBody>
        </p:sp>
        <p:sp>
          <p:nvSpPr>
            <p:cNvPr id="122" name="Google Shape;12035;p20">
              <a:extLst>
                <a:ext uri="{FF2B5EF4-FFF2-40B4-BE49-F238E27FC236}">
                  <a16:creationId xmlns:a16="http://schemas.microsoft.com/office/drawing/2014/main" id="{D35B716B-8798-4669-B61C-FF7878D04C80}"/>
                </a:ext>
              </a:extLst>
            </p:cNvPr>
            <p:cNvSpPr/>
            <p:nvPr/>
          </p:nvSpPr>
          <p:spPr>
            <a:xfrm>
              <a:off x="5824236" y="2097956"/>
              <a:ext cx="33740" cy="97782"/>
            </a:xfrm>
            <a:custGeom>
              <a:avLst/>
              <a:gdLst/>
              <a:ahLst/>
              <a:cxnLst/>
              <a:rect l="l" t="t" r="r" b="b"/>
              <a:pathLst>
                <a:path w="1060" h="3072" extrusionOk="0">
                  <a:moveTo>
                    <a:pt x="703" y="345"/>
                  </a:moveTo>
                  <a:lnTo>
                    <a:pt x="703" y="2715"/>
                  </a:lnTo>
                  <a:lnTo>
                    <a:pt x="345" y="2715"/>
                  </a:lnTo>
                  <a:lnTo>
                    <a:pt x="345" y="345"/>
                  </a:lnTo>
                  <a:close/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lnTo>
                    <a:pt x="0" y="2893"/>
                  </a:lnTo>
                  <a:cubicBezTo>
                    <a:pt x="0" y="2977"/>
                    <a:pt x="83" y="3072"/>
                    <a:pt x="179" y="3072"/>
                  </a:cubicBezTo>
                  <a:lnTo>
                    <a:pt x="881" y="3072"/>
                  </a:lnTo>
                  <a:cubicBezTo>
                    <a:pt x="976" y="3072"/>
                    <a:pt x="1060" y="3001"/>
                    <a:pt x="1060" y="2893"/>
                  </a:cubicBezTo>
                  <a:lnTo>
                    <a:pt x="1060" y="179"/>
                  </a:lnTo>
                  <a:cubicBezTo>
                    <a:pt x="1048" y="84"/>
                    <a:pt x="976" y="0"/>
                    <a:pt x="8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jawal" panose="00000500000000000000" pitchFamily="2" charset="-78"/>
                <a:cs typeface="Tajawal" panose="00000500000000000000" pitchFamily="2" charset="-78"/>
                <a:sym typeface="Arial"/>
              </a:endParaRPr>
            </a:p>
          </p:txBody>
        </p:sp>
        <p:sp>
          <p:nvSpPr>
            <p:cNvPr id="123" name="Google Shape;12036;p20">
              <a:extLst>
                <a:ext uri="{FF2B5EF4-FFF2-40B4-BE49-F238E27FC236}">
                  <a16:creationId xmlns:a16="http://schemas.microsoft.com/office/drawing/2014/main" id="{E81E5306-6C81-4F87-A260-247BC32469C9}"/>
                </a:ext>
              </a:extLst>
            </p:cNvPr>
            <p:cNvSpPr/>
            <p:nvPr/>
          </p:nvSpPr>
          <p:spPr>
            <a:xfrm>
              <a:off x="5864024" y="2111961"/>
              <a:ext cx="33740" cy="83426"/>
            </a:xfrm>
            <a:custGeom>
              <a:avLst/>
              <a:gdLst/>
              <a:ahLst/>
              <a:cxnLst/>
              <a:rect l="l" t="t" r="r" b="b"/>
              <a:pathLst>
                <a:path w="1060" h="2621" extrusionOk="0">
                  <a:moveTo>
                    <a:pt x="703" y="358"/>
                  </a:moveTo>
                  <a:lnTo>
                    <a:pt x="703" y="2275"/>
                  </a:lnTo>
                  <a:lnTo>
                    <a:pt x="346" y="2275"/>
                  </a:lnTo>
                  <a:lnTo>
                    <a:pt x="346" y="358"/>
                  </a:lnTo>
                  <a:close/>
                  <a:moveTo>
                    <a:pt x="191" y="1"/>
                  </a:moveTo>
                  <a:cubicBezTo>
                    <a:pt x="96" y="1"/>
                    <a:pt x="0" y="72"/>
                    <a:pt x="0" y="179"/>
                  </a:cubicBezTo>
                  <a:lnTo>
                    <a:pt x="0" y="2442"/>
                  </a:lnTo>
                  <a:cubicBezTo>
                    <a:pt x="0" y="2525"/>
                    <a:pt x="84" y="2620"/>
                    <a:pt x="191" y="2620"/>
                  </a:cubicBezTo>
                  <a:lnTo>
                    <a:pt x="881" y="2620"/>
                  </a:lnTo>
                  <a:cubicBezTo>
                    <a:pt x="977" y="2620"/>
                    <a:pt x="1060" y="2537"/>
                    <a:pt x="1060" y="2442"/>
                  </a:cubicBezTo>
                  <a:lnTo>
                    <a:pt x="1060" y="179"/>
                  </a:lnTo>
                  <a:cubicBezTo>
                    <a:pt x="1048" y="84"/>
                    <a:pt x="977" y="1"/>
                    <a:pt x="8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jawal" panose="00000500000000000000" pitchFamily="2" charset="-78"/>
                <a:cs typeface="Tajawal" panose="00000500000000000000" pitchFamily="2" charset="-78"/>
                <a:sym typeface="Arial"/>
              </a:endParaRPr>
            </a:p>
          </p:txBody>
        </p:sp>
        <p:sp>
          <p:nvSpPr>
            <p:cNvPr id="124" name="Google Shape;12037;p20">
              <a:extLst>
                <a:ext uri="{FF2B5EF4-FFF2-40B4-BE49-F238E27FC236}">
                  <a16:creationId xmlns:a16="http://schemas.microsoft.com/office/drawing/2014/main" id="{2DA9D1B4-573A-4FB1-B179-74250D5E79E8}"/>
                </a:ext>
              </a:extLst>
            </p:cNvPr>
            <p:cNvSpPr/>
            <p:nvPr/>
          </p:nvSpPr>
          <p:spPr>
            <a:xfrm>
              <a:off x="5904193" y="2065744"/>
              <a:ext cx="33390" cy="129644"/>
            </a:xfrm>
            <a:custGeom>
              <a:avLst/>
              <a:gdLst/>
              <a:ahLst/>
              <a:cxnLst/>
              <a:rect l="l" t="t" r="r" b="b"/>
              <a:pathLst>
                <a:path w="1049" h="4073" extrusionOk="0">
                  <a:moveTo>
                    <a:pt x="691" y="357"/>
                  </a:moveTo>
                  <a:lnTo>
                    <a:pt x="691" y="3727"/>
                  </a:lnTo>
                  <a:lnTo>
                    <a:pt x="334" y="3727"/>
                  </a:lnTo>
                  <a:lnTo>
                    <a:pt x="334" y="357"/>
                  </a:lnTo>
                  <a:close/>
                  <a:moveTo>
                    <a:pt x="179" y="0"/>
                  </a:moveTo>
                  <a:cubicBezTo>
                    <a:pt x="72" y="24"/>
                    <a:pt x="0" y="95"/>
                    <a:pt x="0" y="179"/>
                  </a:cubicBezTo>
                  <a:lnTo>
                    <a:pt x="0" y="3894"/>
                  </a:lnTo>
                  <a:cubicBezTo>
                    <a:pt x="0" y="3977"/>
                    <a:pt x="72" y="4072"/>
                    <a:pt x="179" y="4072"/>
                  </a:cubicBezTo>
                  <a:lnTo>
                    <a:pt x="870" y="4072"/>
                  </a:lnTo>
                  <a:cubicBezTo>
                    <a:pt x="965" y="4072"/>
                    <a:pt x="1048" y="3989"/>
                    <a:pt x="1048" y="3894"/>
                  </a:cubicBezTo>
                  <a:lnTo>
                    <a:pt x="1048" y="179"/>
                  </a:lnTo>
                  <a:cubicBezTo>
                    <a:pt x="1048" y="95"/>
                    <a:pt x="977" y="0"/>
                    <a:pt x="8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jawal" panose="00000500000000000000" pitchFamily="2" charset="-78"/>
                <a:cs typeface="Tajawal" panose="00000500000000000000" pitchFamily="2" charset="-78"/>
                <a:sym typeface="Arial"/>
              </a:endParaRPr>
            </a:p>
          </p:txBody>
        </p:sp>
        <p:sp>
          <p:nvSpPr>
            <p:cNvPr id="125" name="Google Shape;12038;p20">
              <a:extLst>
                <a:ext uri="{FF2B5EF4-FFF2-40B4-BE49-F238E27FC236}">
                  <a16:creationId xmlns:a16="http://schemas.microsoft.com/office/drawing/2014/main" id="{BA745D61-42B9-49D0-ADEF-AD8B39E3A5E9}"/>
                </a:ext>
              </a:extLst>
            </p:cNvPr>
            <p:cNvSpPr/>
            <p:nvPr/>
          </p:nvSpPr>
          <p:spPr>
            <a:xfrm>
              <a:off x="5713563" y="2080131"/>
              <a:ext cx="40965" cy="11395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2" y="263"/>
                    <a:pt x="96" y="358"/>
                    <a:pt x="179" y="358"/>
                  </a:cubicBezTo>
                  <a:lnTo>
                    <a:pt x="1108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72"/>
                    <a:pt x="1203" y="1"/>
                    <a:pt x="11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jawal" panose="00000500000000000000" pitchFamily="2" charset="-78"/>
                <a:cs typeface="Tajawal" panose="00000500000000000000" pitchFamily="2" charset="-78"/>
                <a:sym typeface="Arial"/>
              </a:endParaRPr>
            </a:p>
          </p:txBody>
        </p:sp>
        <p:sp>
          <p:nvSpPr>
            <p:cNvPr id="126" name="Google Shape;12039;p20">
              <a:extLst>
                <a:ext uri="{FF2B5EF4-FFF2-40B4-BE49-F238E27FC236}">
                  <a16:creationId xmlns:a16="http://schemas.microsoft.com/office/drawing/2014/main" id="{6585C523-D4AC-4378-B34E-33770B8D2315}"/>
                </a:ext>
              </a:extLst>
            </p:cNvPr>
            <p:cNvSpPr/>
            <p:nvPr/>
          </p:nvSpPr>
          <p:spPr>
            <a:xfrm>
              <a:off x="5713945" y="2097574"/>
              <a:ext cx="56880" cy="11395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86"/>
                    <a:pt x="1786" y="179"/>
                  </a:cubicBezTo>
                  <a:cubicBezTo>
                    <a:pt x="1774" y="72"/>
                    <a:pt x="1703" y="0"/>
                    <a:pt x="1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jawal" panose="00000500000000000000" pitchFamily="2" charset="-78"/>
                <a:cs typeface="Tajawal" panose="00000500000000000000" pitchFamily="2" charset="-78"/>
                <a:sym typeface="Arial"/>
              </a:endParaRPr>
            </a:p>
          </p:txBody>
        </p:sp>
        <p:sp>
          <p:nvSpPr>
            <p:cNvPr id="127" name="Google Shape;12040;p20">
              <a:extLst>
                <a:ext uri="{FF2B5EF4-FFF2-40B4-BE49-F238E27FC236}">
                  <a16:creationId xmlns:a16="http://schemas.microsoft.com/office/drawing/2014/main" id="{F286764A-8C51-4C6A-BF7F-E68267169125}"/>
                </a:ext>
              </a:extLst>
            </p:cNvPr>
            <p:cNvSpPr/>
            <p:nvPr/>
          </p:nvSpPr>
          <p:spPr>
            <a:xfrm>
              <a:off x="5713945" y="2114985"/>
              <a:ext cx="56880" cy="11427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6" y="1"/>
                    <a:pt x="0" y="84"/>
                    <a:pt x="0" y="180"/>
                  </a:cubicBezTo>
                  <a:cubicBezTo>
                    <a:pt x="0" y="275"/>
                    <a:pt x="84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80"/>
                  </a:cubicBezTo>
                  <a:cubicBezTo>
                    <a:pt x="1774" y="84"/>
                    <a:pt x="1703" y="1"/>
                    <a:pt x="1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jawal" panose="00000500000000000000" pitchFamily="2" charset="-78"/>
                <a:cs typeface="Tajawal" panose="00000500000000000000" pitchFamily="2" charset="-78"/>
                <a:sym typeface="Arial"/>
              </a:endParaRPr>
            </a:p>
          </p:txBody>
        </p:sp>
        <p:sp>
          <p:nvSpPr>
            <p:cNvPr id="128" name="Google Shape;12041;p20">
              <a:extLst>
                <a:ext uri="{FF2B5EF4-FFF2-40B4-BE49-F238E27FC236}">
                  <a16:creationId xmlns:a16="http://schemas.microsoft.com/office/drawing/2014/main" id="{1B63EEEB-9465-4320-8387-643AAB083DD0}"/>
                </a:ext>
              </a:extLst>
            </p:cNvPr>
            <p:cNvSpPr/>
            <p:nvPr/>
          </p:nvSpPr>
          <p:spPr>
            <a:xfrm>
              <a:off x="5713945" y="2132810"/>
              <a:ext cx="56880" cy="11013"/>
            </a:xfrm>
            <a:custGeom>
              <a:avLst/>
              <a:gdLst/>
              <a:ahLst/>
              <a:cxnLst/>
              <a:rect l="l" t="t" r="r" b="b"/>
              <a:pathLst>
                <a:path w="1787" h="346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46"/>
                    <a:pt x="179" y="346"/>
                  </a:cubicBezTo>
                  <a:lnTo>
                    <a:pt x="1608" y="346"/>
                  </a:lnTo>
                  <a:cubicBezTo>
                    <a:pt x="1703" y="346"/>
                    <a:pt x="1786" y="274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jawal" panose="00000500000000000000" pitchFamily="2" charset="-78"/>
                <a:cs typeface="Tajawal" panose="00000500000000000000" pitchFamily="2" charset="-78"/>
                <a:sym typeface="Arial"/>
              </a:endParaRPr>
            </a:p>
          </p:txBody>
        </p:sp>
        <p:sp>
          <p:nvSpPr>
            <p:cNvPr id="129" name="Google Shape;12042;p20">
              <a:extLst>
                <a:ext uri="{FF2B5EF4-FFF2-40B4-BE49-F238E27FC236}">
                  <a16:creationId xmlns:a16="http://schemas.microsoft.com/office/drawing/2014/main" id="{44CE44B7-2251-4EA4-8591-75BA1806D968}"/>
                </a:ext>
              </a:extLst>
            </p:cNvPr>
            <p:cNvSpPr/>
            <p:nvPr/>
          </p:nvSpPr>
          <p:spPr>
            <a:xfrm>
              <a:off x="5663526" y="2182464"/>
              <a:ext cx="69389" cy="68625"/>
            </a:xfrm>
            <a:custGeom>
              <a:avLst/>
              <a:gdLst/>
              <a:ahLst/>
              <a:cxnLst/>
              <a:rect l="l" t="t" r="r" b="b"/>
              <a:pathLst>
                <a:path w="2180" h="2156" extrusionOk="0">
                  <a:moveTo>
                    <a:pt x="1084" y="0"/>
                  </a:moveTo>
                  <a:cubicBezTo>
                    <a:pt x="489" y="0"/>
                    <a:pt x="1" y="488"/>
                    <a:pt x="1" y="1084"/>
                  </a:cubicBezTo>
                  <a:cubicBezTo>
                    <a:pt x="1" y="1322"/>
                    <a:pt x="72" y="1548"/>
                    <a:pt x="215" y="1739"/>
                  </a:cubicBezTo>
                  <a:cubicBezTo>
                    <a:pt x="250" y="1780"/>
                    <a:pt x="300" y="1806"/>
                    <a:pt x="351" y="1806"/>
                  </a:cubicBezTo>
                  <a:cubicBezTo>
                    <a:pt x="387" y="1806"/>
                    <a:pt x="423" y="1792"/>
                    <a:pt x="453" y="1762"/>
                  </a:cubicBezTo>
                  <a:cubicBezTo>
                    <a:pt x="537" y="1715"/>
                    <a:pt x="549" y="1608"/>
                    <a:pt x="489" y="1524"/>
                  </a:cubicBezTo>
                  <a:cubicBezTo>
                    <a:pt x="382" y="1393"/>
                    <a:pt x="334" y="1250"/>
                    <a:pt x="334" y="1084"/>
                  </a:cubicBezTo>
                  <a:cubicBezTo>
                    <a:pt x="334" y="679"/>
                    <a:pt x="668" y="334"/>
                    <a:pt x="1084" y="334"/>
                  </a:cubicBezTo>
                  <a:cubicBezTo>
                    <a:pt x="1489" y="334"/>
                    <a:pt x="1823" y="667"/>
                    <a:pt x="1823" y="1084"/>
                  </a:cubicBezTo>
                  <a:cubicBezTo>
                    <a:pt x="1823" y="1334"/>
                    <a:pt x="1703" y="1560"/>
                    <a:pt x="1501" y="1691"/>
                  </a:cubicBezTo>
                  <a:cubicBezTo>
                    <a:pt x="1489" y="1691"/>
                    <a:pt x="1489" y="1715"/>
                    <a:pt x="1465" y="1715"/>
                  </a:cubicBezTo>
                  <a:lnTo>
                    <a:pt x="1453" y="1715"/>
                  </a:lnTo>
                  <a:lnTo>
                    <a:pt x="1442" y="1727"/>
                  </a:lnTo>
                  <a:lnTo>
                    <a:pt x="1430" y="1727"/>
                  </a:lnTo>
                  <a:cubicBezTo>
                    <a:pt x="1406" y="1727"/>
                    <a:pt x="1406" y="1739"/>
                    <a:pt x="1394" y="1739"/>
                  </a:cubicBezTo>
                  <a:cubicBezTo>
                    <a:pt x="1382" y="1739"/>
                    <a:pt x="1382" y="1751"/>
                    <a:pt x="1370" y="1751"/>
                  </a:cubicBezTo>
                  <a:lnTo>
                    <a:pt x="1346" y="1751"/>
                  </a:lnTo>
                  <a:cubicBezTo>
                    <a:pt x="1346" y="1751"/>
                    <a:pt x="1334" y="1751"/>
                    <a:pt x="1334" y="1774"/>
                  </a:cubicBezTo>
                  <a:lnTo>
                    <a:pt x="1322" y="1774"/>
                  </a:lnTo>
                  <a:cubicBezTo>
                    <a:pt x="1311" y="1774"/>
                    <a:pt x="1311" y="1774"/>
                    <a:pt x="1287" y="1786"/>
                  </a:cubicBezTo>
                  <a:cubicBezTo>
                    <a:pt x="1275" y="1786"/>
                    <a:pt x="1275" y="1786"/>
                    <a:pt x="1263" y="1798"/>
                  </a:cubicBezTo>
                  <a:lnTo>
                    <a:pt x="834" y="1798"/>
                  </a:lnTo>
                  <a:cubicBezTo>
                    <a:pt x="811" y="1798"/>
                    <a:pt x="811" y="1798"/>
                    <a:pt x="799" y="1786"/>
                  </a:cubicBezTo>
                  <a:cubicBezTo>
                    <a:pt x="787" y="1786"/>
                    <a:pt x="787" y="1786"/>
                    <a:pt x="775" y="1774"/>
                  </a:cubicBezTo>
                  <a:lnTo>
                    <a:pt x="751" y="1774"/>
                  </a:lnTo>
                  <a:cubicBezTo>
                    <a:pt x="732" y="1766"/>
                    <a:pt x="712" y="1762"/>
                    <a:pt x="691" y="1762"/>
                  </a:cubicBezTo>
                  <a:cubicBezTo>
                    <a:pt x="623" y="1762"/>
                    <a:pt x="555" y="1805"/>
                    <a:pt x="537" y="1870"/>
                  </a:cubicBezTo>
                  <a:cubicBezTo>
                    <a:pt x="501" y="1965"/>
                    <a:pt x="549" y="2072"/>
                    <a:pt x="632" y="2096"/>
                  </a:cubicBezTo>
                  <a:lnTo>
                    <a:pt x="656" y="2096"/>
                  </a:lnTo>
                  <a:cubicBezTo>
                    <a:pt x="668" y="2096"/>
                    <a:pt x="680" y="2108"/>
                    <a:pt x="691" y="2108"/>
                  </a:cubicBezTo>
                  <a:cubicBezTo>
                    <a:pt x="715" y="2108"/>
                    <a:pt x="727" y="2132"/>
                    <a:pt x="739" y="2132"/>
                  </a:cubicBezTo>
                  <a:lnTo>
                    <a:pt x="751" y="2132"/>
                  </a:lnTo>
                  <a:cubicBezTo>
                    <a:pt x="775" y="2132"/>
                    <a:pt x="787" y="2132"/>
                    <a:pt x="787" y="2143"/>
                  </a:cubicBezTo>
                  <a:lnTo>
                    <a:pt x="799" y="2143"/>
                  </a:lnTo>
                  <a:cubicBezTo>
                    <a:pt x="811" y="2143"/>
                    <a:pt x="834" y="2143"/>
                    <a:pt x="846" y="2155"/>
                  </a:cubicBezTo>
                  <a:lnTo>
                    <a:pt x="1156" y="2155"/>
                  </a:lnTo>
                  <a:cubicBezTo>
                    <a:pt x="1168" y="2155"/>
                    <a:pt x="1180" y="2155"/>
                    <a:pt x="1203" y="2143"/>
                  </a:cubicBezTo>
                  <a:lnTo>
                    <a:pt x="1215" y="2143"/>
                  </a:lnTo>
                  <a:cubicBezTo>
                    <a:pt x="1227" y="2143"/>
                    <a:pt x="1239" y="2143"/>
                    <a:pt x="1239" y="2132"/>
                  </a:cubicBezTo>
                  <a:lnTo>
                    <a:pt x="1263" y="2132"/>
                  </a:lnTo>
                  <a:cubicBezTo>
                    <a:pt x="1275" y="2132"/>
                    <a:pt x="1287" y="2108"/>
                    <a:pt x="1299" y="2108"/>
                  </a:cubicBezTo>
                  <a:cubicBezTo>
                    <a:pt x="1322" y="2108"/>
                    <a:pt x="1334" y="2096"/>
                    <a:pt x="1346" y="2096"/>
                  </a:cubicBezTo>
                  <a:lnTo>
                    <a:pt x="1358" y="2096"/>
                  </a:lnTo>
                  <a:cubicBezTo>
                    <a:pt x="1382" y="2096"/>
                    <a:pt x="1382" y="2084"/>
                    <a:pt x="1394" y="2084"/>
                  </a:cubicBezTo>
                  <a:lnTo>
                    <a:pt x="1406" y="2084"/>
                  </a:lnTo>
                  <a:cubicBezTo>
                    <a:pt x="1418" y="2084"/>
                    <a:pt x="1442" y="2072"/>
                    <a:pt x="1453" y="2072"/>
                  </a:cubicBezTo>
                  <a:cubicBezTo>
                    <a:pt x="1465" y="2072"/>
                    <a:pt x="1477" y="2048"/>
                    <a:pt x="1501" y="2048"/>
                  </a:cubicBezTo>
                  <a:lnTo>
                    <a:pt x="1513" y="2048"/>
                  </a:lnTo>
                  <a:cubicBezTo>
                    <a:pt x="1525" y="2048"/>
                    <a:pt x="1525" y="2036"/>
                    <a:pt x="1537" y="2036"/>
                  </a:cubicBezTo>
                  <a:lnTo>
                    <a:pt x="1561" y="2036"/>
                  </a:lnTo>
                  <a:cubicBezTo>
                    <a:pt x="1573" y="2024"/>
                    <a:pt x="1584" y="2024"/>
                    <a:pt x="1596" y="2012"/>
                  </a:cubicBezTo>
                  <a:cubicBezTo>
                    <a:pt x="1894" y="1798"/>
                    <a:pt x="2073" y="1465"/>
                    <a:pt x="2073" y="1096"/>
                  </a:cubicBezTo>
                  <a:cubicBezTo>
                    <a:pt x="2180" y="488"/>
                    <a:pt x="1692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jawal" panose="00000500000000000000" pitchFamily="2" charset="-78"/>
                <a:cs typeface="Tajawal" panose="00000500000000000000" pitchFamily="2" charset="-78"/>
                <a:sym typeface="Arial"/>
              </a:endParaRPr>
            </a:p>
          </p:txBody>
        </p:sp>
      </p:grpSp>
      <p:sp>
        <p:nvSpPr>
          <p:cNvPr id="170" name="Elipse 169">
            <a:extLst>
              <a:ext uri="{FF2B5EF4-FFF2-40B4-BE49-F238E27FC236}">
                <a16:creationId xmlns:a16="http://schemas.microsoft.com/office/drawing/2014/main" id="{3614D60B-0358-47FA-9F78-0ADD70DFB676}"/>
              </a:ext>
            </a:extLst>
          </p:cNvPr>
          <p:cNvSpPr/>
          <p:nvPr/>
        </p:nvSpPr>
        <p:spPr>
          <a:xfrm>
            <a:off x="3450102" y="1843660"/>
            <a:ext cx="2234986" cy="223498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200" b="1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76" name="Title 3">
            <a:extLst>
              <a:ext uri="{FF2B5EF4-FFF2-40B4-BE49-F238E27FC236}">
                <a16:creationId xmlns:a16="http://schemas.microsoft.com/office/drawing/2014/main" id="{520DC53D-ECC1-4119-BFDA-05F617DB2273}"/>
              </a:ext>
            </a:extLst>
          </p:cNvPr>
          <p:cNvSpPr txBox="1">
            <a:spLocks/>
          </p:cNvSpPr>
          <p:nvPr/>
        </p:nvSpPr>
        <p:spPr>
          <a:xfrm>
            <a:off x="723900" y="552450"/>
            <a:ext cx="7696200" cy="3963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r>
              <a:rPr lang="en-US" sz="3200" dirty="0">
                <a:solidFill>
                  <a:srgbClr val="FF6624"/>
                </a:solidFill>
                <a:latin typeface="Tajawal" panose="00000500000000000000" pitchFamily="2" charset="-78"/>
              </a:rPr>
              <a:t>Non-functional requirements</a:t>
            </a:r>
            <a:endParaRPr lang="en-US" dirty="0">
              <a:solidFill>
                <a:srgbClr val="FF6624"/>
              </a:solidFill>
              <a:latin typeface="Tajawal" panose="00000500000000000000" pitchFamily="2" charset="-78"/>
            </a:endParaRPr>
          </a:p>
        </p:txBody>
      </p:sp>
      <p:pic>
        <p:nvPicPr>
          <p:cNvPr id="14" name="Graphic 13" descr="Stopwatch outline">
            <a:extLst>
              <a:ext uri="{FF2B5EF4-FFF2-40B4-BE49-F238E27FC236}">
                <a16:creationId xmlns:a16="http://schemas.microsoft.com/office/drawing/2014/main" id="{37C0F828-A27B-4A0A-9325-5431116DF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37879" y="3680465"/>
            <a:ext cx="574522" cy="574522"/>
          </a:xfrm>
          <a:prstGeom prst="rect">
            <a:avLst/>
          </a:prstGeom>
        </p:spPr>
      </p:pic>
      <p:pic>
        <p:nvPicPr>
          <p:cNvPr id="16" name="Graphic 15" descr="Logarithmic Graph outline">
            <a:extLst>
              <a:ext uri="{FF2B5EF4-FFF2-40B4-BE49-F238E27FC236}">
                <a16:creationId xmlns:a16="http://schemas.microsoft.com/office/drawing/2014/main" id="{7FC5628F-00AA-4960-83B6-0B5CF82C2C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86081" y="1701249"/>
            <a:ext cx="509964" cy="50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01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8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8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8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1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1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animBg="1"/>
      <p:bldP spid="153" grpId="0" animBg="1"/>
      <p:bldP spid="43" grpId="0" animBg="1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26" grpId="0" animBg="1"/>
      <p:bldP spid="60" grpId="0" animBg="1"/>
      <p:bldP spid="62" grpId="0" animBg="1"/>
      <p:bldP spid="68" grpId="0" animBg="1"/>
      <p:bldP spid="70" grpId="0" animBg="1"/>
      <p:bldP spid="72" grpId="0" animBg="1"/>
      <p:bldP spid="73" grpId="0"/>
      <p:bldP spid="81" grpId="0" animBg="1"/>
      <p:bldP spid="82" grpId="0"/>
      <p:bldP spid="86" grpId="0" animBg="1"/>
      <p:bldP spid="87" grpId="0"/>
      <p:bldP spid="88" grpId="0" animBg="1"/>
      <p:bldP spid="89" grpId="0"/>
      <p:bldP spid="17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53A5D8-3B98-4BE7-8334-478BB8EE0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396363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FF6624"/>
                </a:solidFill>
                <a:latin typeface="Tajawal" panose="00000500000000000000" pitchFamily="2" charset="-78"/>
              </a:rPr>
              <a:t>Constraints</a:t>
            </a:r>
            <a:endParaRPr lang="en-US" dirty="0">
              <a:solidFill>
                <a:srgbClr val="FF6624"/>
              </a:solidFill>
              <a:latin typeface="Tajawal" panose="00000500000000000000" pitchFamily="2" charset="-78"/>
            </a:endParaRPr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850FE805-3682-40F5-8C12-11A299A85B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3900" y="1139463"/>
            <a:ext cx="7696200" cy="2864574"/>
          </a:xfrm>
        </p:spPr>
        <p:txBody>
          <a:bodyPr anchor="t">
            <a:noAutofit/>
          </a:bodyPr>
          <a:lstStyle/>
          <a:p>
            <a:r>
              <a:rPr lang="en-US" sz="2000" dirty="0">
                <a:latin typeface="Tajawal" panose="00000500000000000000" pitchFamily="2" charset="-78"/>
              </a:rPr>
              <a:t>The </a:t>
            </a:r>
            <a:r>
              <a:rPr lang="en-US" sz="2000" b="1" dirty="0">
                <a:latin typeface="Tajawal" panose="00000500000000000000" pitchFamily="2" charset="-78"/>
              </a:rPr>
              <a:t>password</a:t>
            </a:r>
            <a:r>
              <a:rPr lang="en-US" sz="2000" dirty="0">
                <a:latin typeface="Tajawal" panose="00000500000000000000" pitchFamily="2" charset="-78"/>
              </a:rPr>
              <a:t> should contain at least </a:t>
            </a:r>
            <a:r>
              <a:rPr lang="en-US" sz="2000" b="1" dirty="0">
                <a:latin typeface="Tajawal" panose="00000500000000000000" pitchFamily="2" charset="-78"/>
              </a:rPr>
              <a:t>8 characters </a:t>
            </a:r>
            <a:r>
              <a:rPr lang="en-US" sz="2000" dirty="0">
                <a:latin typeface="Tajawal" panose="00000500000000000000" pitchFamily="2" charset="-78"/>
              </a:rPr>
              <a:t>including at least one </a:t>
            </a:r>
            <a:r>
              <a:rPr lang="en-US" sz="2000" b="1" dirty="0">
                <a:latin typeface="Tajawal" panose="00000500000000000000" pitchFamily="2" charset="-78"/>
              </a:rPr>
              <a:t>uppercase</a:t>
            </a:r>
            <a:r>
              <a:rPr lang="en-US" sz="2000" dirty="0">
                <a:latin typeface="Tajawal" panose="00000500000000000000" pitchFamily="2" charset="-78"/>
              </a:rPr>
              <a:t> letter, at least one </a:t>
            </a:r>
            <a:r>
              <a:rPr lang="en-US" sz="2000" b="1" dirty="0">
                <a:latin typeface="Tajawal" panose="00000500000000000000" pitchFamily="2" charset="-78"/>
              </a:rPr>
              <a:t>lowercase</a:t>
            </a:r>
            <a:r>
              <a:rPr lang="en-US" sz="2000" dirty="0">
                <a:latin typeface="Tajawal" panose="00000500000000000000" pitchFamily="2" charset="-78"/>
              </a:rPr>
              <a:t> letter and a </a:t>
            </a:r>
            <a:r>
              <a:rPr lang="en-US" sz="2000" b="1" dirty="0">
                <a:latin typeface="Tajawal" panose="00000500000000000000" pitchFamily="2" charset="-78"/>
              </a:rPr>
              <a:t>digit</a:t>
            </a:r>
            <a:r>
              <a:rPr lang="en-US" sz="2000" dirty="0">
                <a:latin typeface="Tajawal" panose="00000500000000000000" pitchFamily="2" charset="-78"/>
              </a:rPr>
              <a:t>.</a:t>
            </a:r>
          </a:p>
          <a:p>
            <a:r>
              <a:rPr lang="en-US" sz="2000" dirty="0">
                <a:latin typeface="Tajawal" panose="00000500000000000000" pitchFamily="2" charset="-78"/>
              </a:rPr>
              <a:t>The </a:t>
            </a:r>
            <a:r>
              <a:rPr lang="en-US" sz="2000" b="1" dirty="0">
                <a:latin typeface="Tajawal" panose="00000500000000000000" pitchFamily="2" charset="-78"/>
              </a:rPr>
              <a:t>email</a:t>
            </a:r>
            <a:r>
              <a:rPr lang="en-US" sz="2000" dirty="0">
                <a:latin typeface="Tajawal" panose="00000500000000000000" pitchFamily="2" charset="-78"/>
              </a:rPr>
              <a:t> must be </a:t>
            </a:r>
            <a:r>
              <a:rPr lang="en-US" sz="2000" b="1" dirty="0">
                <a:latin typeface="Tajawal" panose="00000500000000000000" pitchFamily="2" charset="-78"/>
              </a:rPr>
              <a:t>unique</a:t>
            </a:r>
            <a:r>
              <a:rPr lang="en-US" sz="2000" dirty="0">
                <a:latin typeface="Tajawal" panose="00000500000000000000" pitchFamily="2" charset="-78"/>
              </a:rPr>
              <a:t>.</a:t>
            </a:r>
          </a:p>
          <a:p>
            <a:r>
              <a:rPr lang="en-US" sz="2000" dirty="0">
                <a:latin typeface="Tajawal" panose="00000500000000000000" pitchFamily="2" charset="-78"/>
              </a:rPr>
              <a:t>The </a:t>
            </a:r>
            <a:r>
              <a:rPr lang="en-US" sz="2000" b="1" dirty="0">
                <a:latin typeface="Tajawal" panose="00000500000000000000" pitchFamily="2" charset="-78"/>
              </a:rPr>
              <a:t>phone number </a:t>
            </a:r>
            <a:r>
              <a:rPr lang="en-US" sz="2000" dirty="0">
                <a:latin typeface="Tajawal" panose="00000500000000000000" pitchFamily="2" charset="-78"/>
              </a:rPr>
              <a:t>of the user should not be less than </a:t>
            </a:r>
            <a:r>
              <a:rPr lang="en-US" sz="2000" b="1" dirty="0">
                <a:latin typeface="Tajawal" panose="00000500000000000000" pitchFamily="2" charset="-78"/>
              </a:rPr>
              <a:t>11 digit </a:t>
            </a:r>
            <a:r>
              <a:rPr lang="en-US" sz="2000" dirty="0">
                <a:latin typeface="Tajawal" panose="00000500000000000000" pitchFamily="2" charset="-78"/>
              </a:rPr>
              <a:t>and </a:t>
            </a:r>
            <a:r>
              <a:rPr lang="en-US" sz="2000" b="1" dirty="0">
                <a:latin typeface="Tajawal" panose="00000500000000000000" pitchFamily="2" charset="-78"/>
              </a:rPr>
              <a:t>must be unique</a:t>
            </a:r>
            <a:r>
              <a:rPr lang="en-US" sz="2000" dirty="0">
                <a:latin typeface="Tajawal" panose="00000500000000000000" pitchFamily="2" charset="-7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1517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7692B63-6355-439E-B079-C9F85FF11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409" y="250408"/>
            <a:ext cx="4118314" cy="4230153"/>
          </a:xfrm>
          <a:prstGeom prst="rect">
            <a:avLst/>
          </a:prstGeom>
        </p:spPr>
      </p:pic>
      <p:sp>
        <p:nvSpPr>
          <p:cNvPr id="15" name="Title 4">
            <a:extLst>
              <a:ext uri="{FF2B5EF4-FFF2-40B4-BE49-F238E27FC236}">
                <a16:creationId xmlns:a16="http://schemas.microsoft.com/office/drawing/2014/main" id="{861C1A50-EE06-423F-8810-0A871A971276}"/>
              </a:ext>
            </a:extLst>
          </p:cNvPr>
          <p:cNvSpPr txBox="1">
            <a:spLocks/>
          </p:cNvSpPr>
          <p:nvPr/>
        </p:nvSpPr>
        <p:spPr>
          <a:xfrm>
            <a:off x="438604" y="746689"/>
            <a:ext cx="3124200" cy="1550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r>
              <a:rPr lang="en-US" dirty="0">
                <a:solidFill>
                  <a:srgbClr val="FF6624"/>
                </a:solidFill>
                <a:latin typeface="Tajawal" panose="00000500000000000000" pitchFamily="2" charset="-78"/>
              </a:rPr>
              <a:t>Use-case Diagram</a:t>
            </a:r>
          </a:p>
        </p:txBody>
      </p:sp>
    </p:spTree>
    <p:extLst>
      <p:ext uri="{BB962C8B-B14F-4D97-AF65-F5344CB8AC3E}">
        <p14:creationId xmlns:p14="http://schemas.microsoft.com/office/powerpoint/2010/main" val="1773459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3A83EF-0B4F-41F5-A6C8-749637B99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005" y="-80626"/>
            <a:ext cx="3864800" cy="5143500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64390304-446F-4B75-A8E3-FBA06C2D1BD5}"/>
              </a:ext>
            </a:extLst>
          </p:cNvPr>
          <p:cNvSpPr txBox="1">
            <a:spLocks/>
          </p:cNvSpPr>
          <p:nvPr/>
        </p:nvSpPr>
        <p:spPr>
          <a:xfrm>
            <a:off x="438604" y="746689"/>
            <a:ext cx="3124200" cy="1550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r>
              <a:rPr lang="en-US" dirty="0">
                <a:solidFill>
                  <a:srgbClr val="FF6624"/>
                </a:solidFill>
                <a:latin typeface="Tajawal" panose="00000500000000000000" pitchFamily="2" charset="-78"/>
              </a:rPr>
              <a:t>Use-case </a:t>
            </a:r>
          </a:p>
          <a:p>
            <a:r>
              <a:rPr lang="en-US" dirty="0">
                <a:solidFill>
                  <a:srgbClr val="FF6624"/>
                </a:solidFill>
                <a:latin typeface="Tajawal" panose="00000500000000000000" pitchFamily="2" charset="-78"/>
              </a:rPr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2588295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8F87260-27CE-46C4-BC21-5BBBA0C5BA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8757125"/>
              </p:ext>
            </p:extLst>
          </p:nvPr>
        </p:nvGraphicFramePr>
        <p:xfrm>
          <a:off x="4161927" y="539750"/>
          <a:ext cx="4554537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Document" r:id="rId3" imgW="5949456" imgH="5307974" progId="Word.Document.12">
                  <p:embed/>
                </p:oleObj>
              </mc:Choice>
              <mc:Fallback>
                <p:oleObj name="Document" r:id="rId3" imgW="5949456" imgH="530797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61927" y="539750"/>
                        <a:ext cx="4554537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4">
            <a:extLst>
              <a:ext uri="{FF2B5EF4-FFF2-40B4-BE49-F238E27FC236}">
                <a16:creationId xmlns:a16="http://schemas.microsoft.com/office/drawing/2014/main" id="{78E27BA2-B403-462D-8209-6F616A3C9559}"/>
              </a:ext>
            </a:extLst>
          </p:cNvPr>
          <p:cNvSpPr txBox="1">
            <a:spLocks/>
          </p:cNvSpPr>
          <p:nvPr/>
        </p:nvSpPr>
        <p:spPr>
          <a:xfrm>
            <a:off x="438604" y="746689"/>
            <a:ext cx="3124200" cy="1550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r>
              <a:rPr lang="en-US" dirty="0">
                <a:solidFill>
                  <a:srgbClr val="FF6624"/>
                </a:solidFill>
                <a:latin typeface="Tajawal" panose="00000500000000000000" pitchFamily="2" charset="-78"/>
              </a:rPr>
              <a:t>Use-case </a:t>
            </a:r>
          </a:p>
          <a:p>
            <a:r>
              <a:rPr lang="en-US" dirty="0">
                <a:solidFill>
                  <a:srgbClr val="FF6624"/>
                </a:solidFill>
                <a:latin typeface="Tajawal" panose="00000500000000000000" pitchFamily="2" charset="-78"/>
              </a:rPr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114062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, box and whisker chart&#10;&#10;Description automatically generated">
            <a:extLst>
              <a:ext uri="{FF2B5EF4-FFF2-40B4-BE49-F238E27FC236}">
                <a16:creationId xmlns:a16="http://schemas.microsoft.com/office/drawing/2014/main" id="{8B83160F-01B7-4B9D-9C71-6F70627C9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67" y="121922"/>
            <a:ext cx="4336727" cy="4339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C68F564C-75E0-4897-907F-F4B7FB07734F}"/>
              </a:ext>
            </a:extLst>
          </p:cNvPr>
          <p:cNvSpPr txBox="1">
            <a:spLocks/>
          </p:cNvSpPr>
          <p:nvPr/>
        </p:nvSpPr>
        <p:spPr>
          <a:xfrm>
            <a:off x="6022958" y="746689"/>
            <a:ext cx="3124200" cy="1550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r>
              <a:rPr lang="en-US" b="1" kern="1200" dirty="0">
                <a:solidFill>
                  <a:srgbClr val="FF6624"/>
                </a:solidFill>
                <a:effectLst/>
                <a:latin typeface="Tajawal" panose="00000500000000000000" pitchFamily="2" charset="-78"/>
                <a:ea typeface="+mj-ea"/>
                <a:cs typeface="Tajawal" panose="00000500000000000000" pitchFamily="2" charset="-78"/>
              </a:rPr>
              <a:t>Class Diagram</a:t>
            </a:r>
            <a:endParaRPr lang="en-US" dirty="0">
              <a:solidFill>
                <a:srgbClr val="FF6624"/>
              </a:solidFill>
              <a:latin typeface="Tajawal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07623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EA0A7F-FA2B-45AD-B026-F97D6DBDC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604" y="746689"/>
            <a:ext cx="3124200" cy="1550425"/>
          </a:xfrm>
        </p:spPr>
        <p:txBody>
          <a:bodyPr anchor="ctr"/>
          <a:lstStyle/>
          <a:p>
            <a:r>
              <a:rPr lang="en-US" dirty="0">
                <a:solidFill>
                  <a:srgbClr val="FF6624"/>
                </a:solidFill>
                <a:latin typeface="Tajawal" panose="00000500000000000000" pitchFamily="2" charset="-78"/>
              </a:rPr>
              <a:t>Sequence Diagram 1</a:t>
            </a:r>
          </a:p>
        </p:txBody>
      </p:sp>
      <p:pic>
        <p:nvPicPr>
          <p:cNvPr id="4" name="Picture 3" descr="Diagram, box and whisker chart&#10;&#10;Description automatically generated">
            <a:extLst>
              <a:ext uri="{FF2B5EF4-FFF2-40B4-BE49-F238E27FC236}">
                <a16:creationId xmlns:a16="http://schemas.microsoft.com/office/drawing/2014/main" id="{80597351-4674-42D8-8514-12A5445D7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715" y="457410"/>
            <a:ext cx="4679702" cy="39138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A95EC9-43EE-4AAD-BF70-984993394149}"/>
              </a:ext>
            </a:extLst>
          </p:cNvPr>
          <p:cNvSpPr txBox="1"/>
          <p:nvPr/>
        </p:nvSpPr>
        <p:spPr>
          <a:xfrm>
            <a:off x="0" y="2186082"/>
            <a:ext cx="4001408" cy="322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408C5D"/>
                </a:solidFill>
                <a:effectLst/>
                <a:latin typeface="Tajawal" panose="00000500000000000000" pitchFamily="2" charset="-78"/>
                <a:ea typeface="Calibri" panose="020F0502020204030204" pitchFamily="34" charset="0"/>
                <a:cs typeface="Tajawal" panose="00000500000000000000" pitchFamily="2" charset="-78"/>
              </a:rPr>
              <a:t>Sign up scenario: </a:t>
            </a:r>
            <a:endParaRPr lang="en-US" sz="1400" b="1" dirty="0">
              <a:solidFill>
                <a:srgbClr val="408C5D"/>
              </a:solidFill>
              <a:latin typeface="Tajawal" panose="00000500000000000000" pitchFamily="2" charset="-78"/>
              <a:ea typeface="Calibri" panose="020F0502020204030204" pitchFamily="34" charset="0"/>
              <a:cs typeface="Tajawal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14282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EA0A7F-FA2B-45AD-B026-F97D6DBDC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604" y="746689"/>
            <a:ext cx="3124200" cy="1550425"/>
          </a:xfrm>
        </p:spPr>
        <p:txBody>
          <a:bodyPr anchor="ctr"/>
          <a:lstStyle/>
          <a:p>
            <a:r>
              <a:rPr lang="en-US" dirty="0">
                <a:solidFill>
                  <a:srgbClr val="FF6624"/>
                </a:solidFill>
                <a:latin typeface="Tajawal" panose="00000500000000000000" pitchFamily="2" charset="-78"/>
              </a:rPr>
              <a:t>Sequence Diagram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597351-4674-42D8-8514-12A5445D7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40012" y="293914"/>
            <a:ext cx="4440442" cy="4196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A95EC9-43EE-4AAD-BF70-984993394149}"/>
              </a:ext>
            </a:extLst>
          </p:cNvPr>
          <p:cNvSpPr txBox="1"/>
          <p:nvPr/>
        </p:nvSpPr>
        <p:spPr>
          <a:xfrm>
            <a:off x="0" y="2186082"/>
            <a:ext cx="4001408" cy="55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408C5D"/>
                </a:solidFill>
                <a:effectLst/>
                <a:latin typeface="Tajawal" panose="00000500000000000000" pitchFamily="2" charset="-78"/>
                <a:ea typeface="Calibri" panose="020F0502020204030204" pitchFamily="34" charset="0"/>
                <a:cs typeface="Tajawal" panose="00000500000000000000" pitchFamily="2" charset="-78"/>
              </a:rPr>
              <a:t>Sign in, view notifications, and view events scenarios:</a:t>
            </a:r>
          </a:p>
        </p:txBody>
      </p:sp>
    </p:spTree>
    <p:extLst>
      <p:ext uri="{BB962C8B-B14F-4D97-AF65-F5344CB8AC3E}">
        <p14:creationId xmlns:p14="http://schemas.microsoft.com/office/powerpoint/2010/main" val="1359584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EA0A7F-FA2B-45AD-B026-F97D6DBDC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604" y="746689"/>
            <a:ext cx="3124200" cy="1550425"/>
          </a:xfrm>
        </p:spPr>
        <p:txBody>
          <a:bodyPr anchor="ctr"/>
          <a:lstStyle/>
          <a:p>
            <a:r>
              <a:rPr lang="en-US" dirty="0">
                <a:solidFill>
                  <a:srgbClr val="FF6624"/>
                </a:solidFill>
                <a:latin typeface="Tajawal" panose="00000500000000000000" pitchFamily="2" charset="-78"/>
              </a:rPr>
              <a:t>Sequence Diagram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597351-4674-42D8-8514-12A5445D7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33481" y="300442"/>
            <a:ext cx="4456325" cy="42027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A95EC9-43EE-4AAD-BF70-984993394149}"/>
              </a:ext>
            </a:extLst>
          </p:cNvPr>
          <p:cNvSpPr txBox="1"/>
          <p:nvPr/>
        </p:nvSpPr>
        <p:spPr>
          <a:xfrm>
            <a:off x="0" y="2186082"/>
            <a:ext cx="4001408" cy="55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408C5D"/>
                </a:solidFill>
                <a:effectLst/>
                <a:latin typeface="Tajawal" panose="00000500000000000000" pitchFamily="2" charset="-78"/>
                <a:ea typeface="Calibri" panose="020F0502020204030204" pitchFamily="34" charset="0"/>
                <a:cs typeface="Tajawal" panose="00000500000000000000" pitchFamily="2" charset="-78"/>
              </a:rPr>
              <a:t>Sign in, list category and donation (clothes) scenarios:</a:t>
            </a:r>
            <a:endParaRPr lang="en-US" sz="1400" dirty="0">
              <a:solidFill>
                <a:srgbClr val="408C5D"/>
              </a:solidFill>
              <a:effectLst/>
              <a:latin typeface="Tajawal" panose="00000500000000000000" pitchFamily="2" charset="-78"/>
              <a:ea typeface="Calibri" panose="020F0502020204030204" pitchFamily="34" charset="0"/>
              <a:cs typeface="Tajawal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61062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ipse 10">
            <a:extLst>
              <a:ext uri="{FF2B5EF4-FFF2-40B4-BE49-F238E27FC236}">
                <a16:creationId xmlns:a16="http://schemas.microsoft.com/office/drawing/2014/main" id="{ABD6BD12-3E08-48BC-9F70-A8C3E2FC38B7}"/>
              </a:ext>
            </a:extLst>
          </p:cNvPr>
          <p:cNvSpPr/>
          <p:nvPr/>
        </p:nvSpPr>
        <p:spPr>
          <a:xfrm>
            <a:off x="5914956" y="1116148"/>
            <a:ext cx="1111386" cy="1112310"/>
          </a:xfrm>
          <a:prstGeom prst="ellipse">
            <a:avLst/>
          </a:prstGeom>
          <a:solidFill>
            <a:schemeClr val="bg1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2228400"/>
            <a:ext cx="3797299" cy="1026359"/>
          </a:xfrm>
          <a:ln>
            <a:noFill/>
          </a:ln>
        </p:spPr>
        <p:txBody>
          <a:bodyPr/>
          <a:lstStyle/>
          <a:p>
            <a:r>
              <a:rPr lang="es-ES" sz="5400" dirty="0"/>
              <a:t>Project idea</a:t>
            </a:r>
            <a:endParaRPr lang="en-US" sz="5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B961B-AA6F-44A9-9907-E12FC2E32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81600" y="3121200"/>
            <a:ext cx="3177540" cy="660103"/>
          </a:xfrm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dirty="0">
                <a:latin typeface="Tajawal" panose="00000500000000000000" pitchFamily="2" charset="-78"/>
              </a:rPr>
              <a:t>Idea </a:t>
            </a:r>
            <a:r>
              <a:rPr lang="en-US" dirty="0">
                <a:latin typeface="Tajawal" panose="00000500000000000000" pitchFamily="2" charset="-78"/>
              </a:rPr>
              <a:t>description</a:t>
            </a:r>
            <a:r>
              <a:rPr lang="es-ES" dirty="0">
                <a:latin typeface="Tajawal" panose="00000500000000000000" pitchFamily="2" charset="-78"/>
              </a:rPr>
              <a:t> and </a:t>
            </a:r>
            <a:endParaRPr lang="en-US" dirty="0">
              <a:latin typeface="Tajawal" panose="00000500000000000000" pitchFamily="2" charset="-78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Tajawal" panose="00000500000000000000" pitchFamily="2" charset="-78"/>
              </a:rPr>
              <a:t>domain of interest.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876520" y="1375105"/>
            <a:ext cx="1187700" cy="766187"/>
          </a:xfrm>
          <a:ln>
            <a:noFill/>
          </a:ln>
        </p:spPr>
        <p:txBody>
          <a:bodyPr anchor="ctr">
            <a:normAutofit lnSpcReduction="10000"/>
          </a:bodyPr>
          <a:lstStyle/>
          <a:p>
            <a:r>
              <a:rPr lang="es-ES" dirty="0">
                <a:solidFill>
                  <a:srgbClr val="FF6624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01</a:t>
            </a:r>
            <a:endParaRPr lang="en-US" dirty="0">
              <a:solidFill>
                <a:srgbClr val="FF6624"/>
              </a:solidFill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EA01894-1059-479F-BD2E-BCD8FA850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" r="1512"/>
          <a:stretch/>
        </p:blipFill>
        <p:spPr>
          <a:xfrm>
            <a:off x="0" y="840019"/>
            <a:ext cx="3667529" cy="3412298"/>
          </a:xfrm>
          <a:prstGeom prst="flowChartDelay">
            <a:avLst/>
          </a:prstGeom>
          <a:ln>
            <a:noFill/>
          </a:ln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99169E93-ACB8-4991-827C-F0A8940D6FB8}"/>
              </a:ext>
            </a:extLst>
          </p:cNvPr>
          <p:cNvSpPr/>
          <p:nvPr/>
        </p:nvSpPr>
        <p:spPr>
          <a:xfrm>
            <a:off x="5905102" y="1283077"/>
            <a:ext cx="1187700" cy="7661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1B25B0CA-C5CE-4173-99DF-78B12F2A3882}"/>
              </a:ext>
            </a:extLst>
          </p:cNvPr>
          <p:cNvSpPr/>
          <p:nvPr/>
        </p:nvSpPr>
        <p:spPr>
          <a:xfrm>
            <a:off x="4600301" y="2061528"/>
            <a:ext cx="3797299" cy="101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1BDE57E6-F35A-4CF7-B03F-E89A43CF968A}"/>
              </a:ext>
            </a:extLst>
          </p:cNvPr>
          <p:cNvSpPr/>
          <p:nvPr/>
        </p:nvSpPr>
        <p:spPr>
          <a:xfrm>
            <a:off x="4910183" y="3083798"/>
            <a:ext cx="3177540" cy="6519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59641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C68F564C-75E0-4897-907F-F4B7FB07734F}"/>
              </a:ext>
            </a:extLst>
          </p:cNvPr>
          <p:cNvSpPr txBox="1">
            <a:spLocks/>
          </p:cNvSpPr>
          <p:nvPr/>
        </p:nvSpPr>
        <p:spPr>
          <a:xfrm>
            <a:off x="6022958" y="746689"/>
            <a:ext cx="3124200" cy="1550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r>
              <a:rPr lang="en-US" b="1" kern="1200" dirty="0">
                <a:solidFill>
                  <a:srgbClr val="FF6624"/>
                </a:solidFill>
                <a:effectLst/>
                <a:latin typeface="Tajawal" panose="00000500000000000000" pitchFamily="2" charset="-78"/>
                <a:ea typeface="+mj-ea"/>
                <a:cs typeface="Tajawal" panose="00000500000000000000" pitchFamily="2" charset="-78"/>
              </a:rPr>
              <a:t>Entity Relationship Diagram (ERD)</a:t>
            </a:r>
            <a:endParaRPr lang="en-US" dirty="0">
              <a:solidFill>
                <a:srgbClr val="FF6624"/>
              </a:solidFill>
              <a:latin typeface="Tajawal" panose="00000500000000000000" pitchFamily="2" charset="-78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06AFFA9-50B6-4499-8739-E57F2D811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18" y="772694"/>
            <a:ext cx="4713525" cy="3012654"/>
          </a:xfrm>
          <a:prstGeom prst="rect">
            <a:avLst/>
          </a:prstGeo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354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Elipse 56">
            <a:extLst>
              <a:ext uri="{FF2B5EF4-FFF2-40B4-BE49-F238E27FC236}">
                <a16:creationId xmlns:a16="http://schemas.microsoft.com/office/drawing/2014/main" id="{B299D0F1-3F38-4069-AACF-E9E954C74A53}"/>
              </a:ext>
            </a:extLst>
          </p:cNvPr>
          <p:cNvSpPr/>
          <p:nvPr/>
        </p:nvSpPr>
        <p:spPr>
          <a:xfrm>
            <a:off x="4170666" y="2835380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F7876A34-3488-4D1E-B840-8D4BA20D2559}"/>
              </a:ext>
            </a:extLst>
          </p:cNvPr>
          <p:cNvSpPr/>
          <p:nvPr/>
        </p:nvSpPr>
        <p:spPr>
          <a:xfrm>
            <a:off x="1101747" y="2835380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C8713E30-2FEA-4D91-8465-665981435A85}"/>
              </a:ext>
            </a:extLst>
          </p:cNvPr>
          <p:cNvSpPr/>
          <p:nvPr/>
        </p:nvSpPr>
        <p:spPr>
          <a:xfrm>
            <a:off x="4170666" y="1028814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41017543-0269-434A-92E4-0E0A1D3EA432}"/>
              </a:ext>
            </a:extLst>
          </p:cNvPr>
          <p:cNvSpPr/>
          <p:nvPr/>
        </p:nvSpPr>
        <p:spPr>
          <a:xfrm>
            <a:off x="1121413" y="1028814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4AD8DF-7D23-45C7-BCC3-90B63A7C0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396363"/>
          </a:xfrm>
        </p:spPr>
        <p:txBody>
          <a:bodyPr>
            <a:noAutofit/>
          </a:bodyPr>
          <a:lstStyle/>
          <a:p>
            <a:r>
              <a:rPr lang="es-ES" dirty="0"/>
              <a:t>TABLE OF CONTENTS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5F4F2C3-D71D-4ED5-9EB8-3CE2E0210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1388" y="2208210"/>
            <a:ext cx="2548800" cy="388800"/>
          </a:xfrm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dirty="0"/>
              <a:t>Idea </a:t>
            </a:r>
            <a:r>
              <a:rPr lang="en-US" dirty="0"/>
              <a:t>description</a:t>
            </a:r>
            <a:r>
              <a:rPr lang="es-ES" dirty="0"/>
              <a:t> and 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domain of interest.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8DC3EEF-5017-41A6-A727-D5A4F5DABB3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31388" y="1815810"/>
            <a:ext cx="2548800" cy="392400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s-ES" sz="1800" dirty="0"/>
              <a:t>Project idea</a:t>
            </a:r>
            <a:endParaRPr lang="en-US" sz="1800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00B1C4A-E261-475B-89BC-615B6F75E15E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3291450" y="2208210"/>
            <a:ext cx="2548800" cy="388800"/>
          </a:xfrm>
          <a:ln>
            <a:noFill/>
          </a:ln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Problems to be solved.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C7B880B-F91A-4FC9-86C5-670D9EB16706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290008" y="1815810"/>
            <a:ext cx="2550242" cy="392400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1800" dirty="0"/>
              <a:t>Problem</a:t>
            </a:r>
            <a:r>
              <a:rPr lang="es-ES" sz="1800" dirty="0"/>
              <a:t> </a:t>
            </a:r>
            <a:r>
              <a:rPr lang="en-US" sz="1800" dirty="0"/>
              <a:t>significance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4C9C261-FC07-46C3-9065-7A2FA99C8741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231388" y="1250810"/>
            <a:ext cx="2548800" cy="392400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s-ES" dirty="0">
                <a:solidFill>
                  <a:srgbClr val="FF6624"/>
                </a:solidFill>
              </a:rPr>
              <a:t>01</a:t>
            </a:r>
            <a:endParaRPr lang="en-US" dirty="0">
              <a:solidFill>
                <a:srgbClr val="FF6624"/>
              </a:solidFill>
            </a:endParaRP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DC7F2D0-86BF-4E65-880D-FC157B655171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3290729" y="1257160"/>
            <a:ext cx="2550242" cy="392400"/>
          </a:xfrm>
        </p:spPr>
        <p:txBody>
          <a:bodyPr anchor="ctr">
            <a:noAutofit/>
          </a:bodyPr>
          <a:lstStyle/>
          <a:p>
            <a:r>
              <a:rPr lang="es-ES" dirty="0">
                <a:solidFill>
                  <a:srgbClr val="FF6624"/>
                </a:solidFill>
              </a:rPr>
              <a:t>02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0C0CB09-2E05-4FE4-AB75-397027B0BA0B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230667" y="3053560"/>
            <a:ext cx="2550242" cy="414984"/>
          </a:xfrm>
        </p:spPr>
        <p:txBody>
          <a:bodyPr anchor="ctr"/>
          <a:lstStyle/>
          <a:p>
            <a:r>
              <a:rPr lang="es-ES" dirty="0">
                <a:solidFill>
                  <a:srgbClr val="FF6624"/>
                </a:solidFill>
              </a:rPr>
              <a:t>04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02FF1A-4FB8-46EB-9235-0140EB8A383F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3290729" y="3053560"/>
            <a:ext cx="2550242" cy="414984"/>
          </a:xfrm>
        </p:spPr>
        <p:txBody>
          <a:bodyPr anchor="ctr"/>
          <a:lstStyle/>
          <a:p>
            <a:r>
              <a:rPr lang="es-ES" dirty="0">
                <a:solidFill>
                  <a:srgbClr val="FF6624"/>
                </a:solidFill>
              </a:rPr>
              <a:t>05</a:t>
            </a:r>
          </a:p>
        </p:txBody>
      </p:sp>
      <p:sp>
        <p:nvSpPr>
          <p:cNvPr id="47" name="Elipse 56">
            <a:extLst>
              <a:ext uri="{FF2B5EF4-FFF2-40B4-BE49-F238E27FC236}">
                <a16:creationId xmlns:a16="http://schemas.microsoft.com/office/drawing/2014/main" id="{A18943F7-FDD6-4310-8FF8-212329C42FAC}"/>
              </a:ext>
            </a:extLst>
          </p:cNvPr>
          <p:cNvSpPr/>
          <p:nvPr/>
        </p:nvSpPr>
        <p:spPr>
          <a:xfrm>
            <a:off x="7230007" y="2835380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8" name="Elipse 52">
            <a:extLst>
              <a:ext uri="{FF2B5EF4-FFF2-40B4-BE49-F238E27FC236}">
                <a16:creationId xmlns:a16="http://schemas.microsoft.com/office/drawing/2014/main" id="{8E22B6B5-73F4-4585-B5E2-1A24B7395A30}"/>
              </a:ext>
            </a:extLst>
          </p:cNvPr>
          <p:cNvSpPr/>
          <p:nvPr/>
        </p:nvSpPr>
        <p:spPr>
          <a:xfrm>
            <a:off x="7230007" y="1028814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5" name="Text Placeholder 20">
            <a:extLst>
              <a:ext uri="{FF2B5EF4-FFF2-40B4-BE49-F238E27FC236}">
                <a16:creationId xmlns:a16="http://schemas.microsoft.com/office/drawing/2014/main" id="{71EBDB88-3602-452F-8D50-DCAA170AC978}"/>
              </a:ext>
            </a:extLst>
          </p:cNvPr>
          <p:cNvSpPr txBox="1">
            <a:spLocks/>
          </p:cNvSpPr>
          <p:nvPr/>
        </p:nvSpPr>
        <p:spPr>
          <a:xfrm>
            <a:off x="6350791" y="2208210"/>
            <a:ext cx="2548800" cy="3888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>
                <a:latin typeface="Tajawal" panose="00000500000000000000" pitchFamily="2" charset="-78"/>
              </a:rPr>
              <a:t>Requirements and important diagrams.</a:t>
            </a:r>
          </a:p>
        </p:txBody>
      </p:sp>
      <p:sp>
        <p:nvSpPr>
          <p:cNvPr id="56" name="Text Placeholder 25">
            <a:extLst>
              <a:ext uri="{FF2B5EF4-FFF2-40B4-BE49-F238E27FC236}">
                <a16:creationId xmlns:a16="http://schemas.microsoft.com/office/drawing/2014/main" id="{16B21B65-3872-4A7B-98AE-362330FDF9B1}"/>
              </a:ext>
            </a:extLst>
          </p:cNvPr>
          <p:cNvSpPr txBox="1">
            <a:spLocks/>
          </p:cNvSpPr>
          <p:nvPr/>
        </p:nvSpPr>
        <p:spPr>
          <a:xfrm>
            <a:off x="6350070" y="1815810"/>
            <a:ext cx="2550242" cy="3924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tx1"/>
                </a:solidFill>
                <a:latin typeface="Poiret One" panose="02000000000000000000" pitchFamily="2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>
                <a:latin typeface="Tajawal" panose="00000500000000000000" pitchFamily="2" charset="-78"/>
              </a:rPr>
              <a:t>Project </a:t>
            </a:r>
            <a:r>
              <a:rPr lang="en-US" sz="1800" dirty="0">
                <a:latin typeface="Tajawal" panose="00000500000000000000" pitchFamily="2" charset="-78"/>
              </a:rPr>
              <a:t>specifications</a:t>
            </a:r>
          </a:p>
        </p:txBody>
      </p:sp>
      <p:sp>
        <p:nvSpPr>
          <p:cNvPr id="61" name="Text Placeholder 27">
            <a:extLst>
              <a:ext uri="{FF2B5EF4-FFF2-40B4-BE49-F238E27FC236}">
                <a16:creationId xmlns:a16="http://schemas.microsoft.com/office/drawing/2014/main" id="{2DE68194-7C48-48E5-B914-7D3E9F2F8067}"/>
              </a:ext>
            </a:extLst>
          </p:cNvPr>
          <p:cNvSpPr txBox="1">
            <a:spLocks/>
          </p:cNvSpPr>
          <p:nvPr/>
        </p:nvSpPr>
        <p:spPr>
          <a:xfrm>
            <a:off x="6350070" y="3630210"/>
            <a:ext cx="2550242" cy="39319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tx1"/>
                </a:solidFill>
                <a:latin typeface="Poiret One" panose="02000000000000000000" pitchFamily="2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noProof="1">
                <a:latin typeface="Tajawal" panose="00000500000000000000" pitchFamily="2" charset="-78"/>
              </a:rPr>
              <a:t>Conclusion</a:t>
            </a:r>
          </a:p>
        </p:txBody>
      </p:sp>
      <p:sp>
        <p:nvSpPr>
          <p:cNvPr id="62" name="Marcador de texto 1">
            <a:extLst>
              <a:ext uri="{FF2B5EF4-FFF2-40B4-BE49-F238E27FC236}">
                <a16:creationId xmlns:a16="http://schemas.microsoft.com/office/drawing/2014/main" id="{CD269526-CA16-430C-88D7-D3FD694BDA78}"/>
              </a:ext>
            </a:extLst>
          </p:cNvPr>
          <p:cNvSpPr txBox="1">
            <a:spLocks/>
          </p:cNvSpPr>
          <p:nvPr/>
        </p:nvSpPr>
        <p:spPr>
          <a:xfrm>
            <a:off x="6350070" y="1257160"/>
            <a:ext cx="2550242" cy="39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bg1"/>
                </a:solidFill>
                <a:latin typeface="Poiret One" panose="02000000000000000000" pitchFamily="2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rgbClr val="FF6624"/>
                </a:solidFill>
                <a:latin typeface="Tajawal" panose="00000500000000000000" pitchFamily="2" charset="-78"/>
              </a:rPr>
              <a:t>03</a:t>
            </a:r>
          </a:p>
        </p:txBody>
      </p:sp>
      <p:sp>
        <p:nvSpPr>
          <p:cNvPr id="63" name="Marcador de texto 4">
            <a:extLst>
              <a:ext uri="{FF2B5EF4-FFF2-40B4-BE49-F238E27FC236}">
                <a16:creationId xmlns:a16="http://schemas.microsoft.com/office/drawing/2014/main" id="{62D6B263-5239-4872-8499-FE8EFBAF4620}"/>
              </a:ext>
            </a:extLst>
          </p:cNvPr>
          <p:cNvSpPr txBox="1">
            <a:spLocks/>
          </p:cNvSpPr>
          <p:nvPr/>
        </p:nvSpPr>
        <p:spPr>
          <a:xfrm>
            <a:off x="6350070" y="3053560"/>
            <a:ext cx="2550242" cy="4149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bg1"/>
                </a:solidFill>
                <a:latin typeface="Poiret One" panose="02000000000000000000" pitchFamily="2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rgbClr val="FF6624"/>
                </a:solidFill>
                <a:latin typeface="Tajawal" panose="00000500000000000000" pitchFamily="2" charset="-78"/>
              </a:rPr>
              <a:t>06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25E0FE35-3B84-4160-A871-7B5233343728}"/>
              </a:ext>
            </a:extLst>
          </p:cNvPr>
          <p:cNvSpPr txBox="1">
            <a:spLocks/>
          </p:cNvSpPr>
          <p:nvPr/>
        </p:nvSpPr>
        <p:spPr>
          <a:xfrm>
            <a:off x="6350791" y="4023402"/>
            <a:ext cx="2548800" cy="39319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Conclusion to what we have said.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CD67EB5C-80D5-477D-BD5C-74A35123F7F2}"/>
              </a:ext>
            </a:extLst>
          </p:cNvPr>
          <p:cNvSpPr txBox="1">
            <a:spLocks/>
          </p:cNvSpPr>
          <p:nvPr/>
        </p:nvSpPr>
        <p:spPr>
          <a:xfrm>
            <a:off x="3289023" y="3627186"/>
            <a:ext cx="2550242" cy="3924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tx1"/>
                </a:solidFill>
                <a:latin typeface="Poiret One" panose="02000000000000000000" pitchFamily="2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Tajawal" panose="00000500000000000000" pitchFamily="2" charset="-78"/>
              </a:rPr>
              <a:t>Demo</a:t>
            </a:r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11758C4C-EA0F-46DB-A00E-5CB3F08DD3F3}"/>
              </a:ext>
            </a:extLst>
          </p:cNvPr>
          <p:cNvSpPr txBox="1">
            <a:spLocks/>
          </p:cNvSpPr>
          <p:nvPr/>
        </p:nvSpPr>
        <p:spPr>
          <a:xfrm>
            <a:off x="3291069" y="4015986"/>
            <a:ext cx="2548800" cy="3888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>
                <a:latin typeface="Tajawal" panose="00000500000000000000" pitchFamily="2" charset="-78"/>
              </a:rPr>
              <a:t>Successive screenshots of our application.</a:t>
            </a:r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DC24A6FC-4F08-4C54-B162-F95352F8D5A5}"/>
              </a:ext>
            </a:extLst>
          </p:cNvPr>
          <p:cNvSpPr txBox="1">
            <a:spLocks/>
          </p:cNvSpPr>
          <p:nvPr/>
        </p:nvSpPr>
        <p:spPr>
          <a:xfrm>
            <a:off x="228573" y="3629365"/>
            <a:ext cx="2550242" cy="3924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tx1"/>
                </a:solidFill>
                <a:latin typeface="Poiret One" panose="02000000000000000000" pitchFamily="2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>
                <a:latin typeface="Tajawal" panose="00000500000000000000" pitchFamily="2" charset="-78"/>
              </a:rPr>
              <a:t>Time Plan</a:t>
            </a:r>
            <a:endParaRPr lang="en-US" sz="1800" dirty="0">
              <a:latin typeface="Tajawal" panose="00000500000000000000" pitchFamily="2" charset="-78"/>
            </a:endParaRP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84C0B910-A310-49E5-B7C4-A737106FE8A4}"/>
              </a:ext>
            </a:extLst>
          </p:cNvPr>
          <p:cNvSpPr txBox="1">
            <a:spLocks/>
          </p:cNvSpPr>
          <p:nvPr/>
        </p:nvSpPr>
        <p:spPr>
          <a:xfrm>
            <a:off x="230015" y="4018165"/>
            <a:ext cx="2548800" cy="3888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>
                <a:latin typeface="Tajawal" panose="00000500000000000000" pitchFamily="2" charset="-78"/>
              </a:rPr>
              <a:t>Tasks to be fulfilled.</a:t>
            </a:r>
          </a:p>
        </p:txBody>
      </p:sp>
    </p:spTree>
    <p:extLst>
      <p:ext uri="{BB962C8B-B14F-4D97-AF65-F5344CB8AC3E}">
        <p14:creationId xmlns:p14="http://schemas.microsoft.com/office/powerpoint/2010/main" val="237020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ipse 10">
            <a:extLst>
              <a:ext uri="{FF2B5EF4-FFF2-40B4-BE49-F238E27FC236}">
                <a16:creationId xmlns:a16="http://schemas.microsoft.com/office/drawing/2014/main" id="{ABD6BD12-3E08-48BC-9F70-A8C3E2FC38B7}"/>
              </a:ext>
            </a:extLst>
          </p:cNvPr>
          <p:cNvSpPr/>
          <p:nvPr/>
        </p:nvSpPr>
        <p:spPr>
          <a:xfrm>
            <a:off x="5914956" y="867958"/>
            <a:ext cx="1111386" cy="1112310"/>
          </a:xfrm>
          <a:prstGeom prst="ellipse">
            <a:avLst/>
          </a:prstGeom>
          <a:solidFill>
            <a:schemeClr val="bg1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876520" y="1126915"/>
            <a:ext cx="1187700" cy="766187"/>
          </a:xfrm>
          <a:ln>
            <a:noFill/>
          </a:ln>
        </p:spPr>
        <p:txBody>
          <a:bodyPr anchor="ctr">
            <a:normAutofit lnSpcReduction="10000"/>
          </a:bodyPr>
          <a:lstStyle/>
          <a:p>
            <a:r>
              <a:rPr lang="es-ES" dirty="0">
                <a:solidFill>
                  <a:srgbClr val="FF6624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04</a:t>
            </a:r>
            <a:endParaRPr lang="en-US" dirty="0">
              <a:solidFill>
                <a:srgbClr val="FF6624"/>
              </a:solidFill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EA01894-1059-479F-BD2E-BCD8FA850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" r="1512"/>
          <a:stretch/>
        </p:blipFill>
        <p:spPr>
          <a:xfrm>
            <a:off x="0" y="840019"/>
            <a:ext cx="3667529" cy="3405410"/>
          </a:xfrm>
          <a:prstGeom prst="flowChartDelay">
            <a:avLst/>
          </a:prstGeom>
          <a:ln>
            <a:noFill/>
          </a:ln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99169E93-ACB8-4991-827C-F0A8940D6FB8}"/>
              </a:ext>
            </a:extLst>
          </p:cNvPr>
          <p:cNvSpPr/>
          <p:nvPr/>
        </p:nvSpPr>
        <p:spPr>
          <a:xfrm>
            <a:off x="5905102" y="1034887"/>
            <a:ext cx="1187700" cy="7661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1B25B0CA-C5CE-4173-99DF-78B12F2A3882}"/>
              </a:ext>
            </a:extLst>
          </p:cNvPr>
          <p:cNvSpPr/>
          <p:nvPr/>
        </p:nvSpPr>
        <p:spPr>
          <a:xfrm>
            <a:off x="4600301" y="2061528"/>
            <a:ext cx="3797299" cy="101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1BDE57E6-F35A-4CF7-B03F-E89A43CF968A}"/>
              </a:ext>
            </a:extLst>
          </p:cNvPr>
          <p:cNvSpPr/>
          <p:nvPr/>
        </p:nvSpPr>
        <p:spPr>
          <a:xfrm>
            <a:off x="4910183" y="3083798"/>
            <a:ext cx="3177540" cy="6519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14" name="Text Placeholder 25">
            <a:extLst>
              <a:ext uri="{FF2B5EF4-FFF2-40B4-BE49-F238E27FC236}">
                <a16:creationId xmlns:a16="http://schemas.microsoft.com/office/drawing/2014/main" id="{C6F8A067-66FF-4B0F-9F3A-041A67D8F2A1}"/>
              </a:ext>
            </a:extLst>
          </p:cNvPr>
          <p:cNvSpPr txBox="1">
            <a:spLocks/>
          </p:cNvSpPr>
          <p:nvPr/>
        </p:nvSpPr>
        <p:spPr>
          <a:xfrm>
            <a:off x="4614861" y="2556803"/>
            <a:ext cx="3753323" cy="3924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tx1"/>
                </a:solidFill>
                <a:latin typeface="Poiret One" panose="02000000000000000000" pitchFamily="2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5400" dirty="0">
                <a:latin typeface="Tajawal" panose="00000500000000000000" pitchFamily="2" charset="-78"/>
              </a:rPr>
              <a:t>Time Plan</a:t>
            </a:r>
            <a:endParaRPr lang="en-US" sz="5400" dirty="0">
              <a:latin typeface="Tajawal" panose="00000500000000000000" pitchFamily="2" charset="-78"/>
            </a:endParaRP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723706A1-F87D-4D9A-9343-691436644E18}"/>
              </a:ext>
            </a:extLst>
          </p:cNvPr>
          <p:cNvSpPr txBox="1">
            <a:spLocks/>
          </p:cNvSpPr>
          <p:nvPr/>
        </p:nvSpPr>
        <p:spPr>
          <a:xfrm>
            <a:off x="5222094" y="3279387"/>
            <a:ext cx="2548800" cy="3888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dirty="0">
                <a:latin typeface="Tajawal" panose="00000500000000000000" pitchFamily="2" charset="-78"/>
              </a:rPr>
              <a:t>Tasks to be fulfilled.</a:t>
            </a:r>
          </a:p>
        </p:txBody>
      </p:sp>
    </p:spTree>
    <p:extLst>
      <p:ext uri="{BB962C8B-B14F-4D97-AF65-F5344CB8AC3E}">
        <p14:creationId xmlns:p14="http://schemas.microsoft.com/office/powerpoint/2010/main" val="1127505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>
            <a:extLst>
              <a:ext uri="{FF2B5EF4-FFF2-40B4-BE49-F238E27FC236}">
                <a16:creationId xmlns:a16="http://schemas.microsoft.com/office/drawing/2014/main" id="{855B9B96-39F9-4B93-BB02-4F1843410B04}"/>
              </a:ext>
            </a:extLst>
          </p:cNvPr>
          <p:cNvSpPr/>
          <p:nvPr/>
        </p:nvSpPr>
        <p:spPr>
          <a:xfrm>
            <a:off x="2447256" y="3316387"/>
            <a:ext cx="786938" cy="786938"/>
          </a:xfrm>
          <a:prstGeom prst="ellipse">
            <a:avLst/>
          </a:prstGeom>
          <a:solidFill>
            <a:srgbClr val="E7E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349EFE-DBBB-43B0-B9F3-64C1612D2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396363"/>
          </a:xfrm>
        </p:spPr>
        <p:txBody>
          <a:bodyPr>
            <a:noAutofit/>
          </a:bodyPr>
          <a:lstStyle/>
          <a:p>
            <a:r>
              <a:rPr lang="es-ES" sz="3200" dirty="0">
                <a:solidFill>
                  <a:srgbClr val="FF6624"/>
                </a:solidFill>
                <a:latin typeface="Tajawal" panose="00000500000000000000" pitchFamily="2" charset="-78"/>
              </a:rPr>
              <a:t>Time Plan</a:t>
            </a:r>
            <a:endParaRPr lang="en-US" sz="3200" dirty="0">
              <a:solidFill>
                <a:srgbClr val="FF6624"/>
              </a:solidFill>
              <a:latin typeface="Tajawal" panose="00000500000000000000" pitchFamily="2" charset="-78"/>
            </a:endParaRPr>
          </a:p>
        </p:txBody>
      </p:sp>
      <p:graphicFrame>
        <p:nvGraphicFramePr>
          <p:cNvPr id="3" name="Tabla 5">
            <a:extLst>
              <a:ext uri="{FF2B5EF4-FFF2-40B4-BE49-F238E27FC236}">
                <a16:creationId xmlns:a16="http://schemas.microsoft.com/office/drawing/2014/main" id="{9C461954-C84E-4EA3-A1E5-F8B409CF86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837173"/>
              </p:ext>
            </p:extLst>
          </p:nvPr>
        </p:nvGraphicFramePr>
        <p:xfrm>
          <a:off x="327463" y="1208121"/>
          <a:ext cx="8258818" cy="2848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874">
                  <a:extLst>
                    <a:ext uri="{9D8B030D-6E8A-4147-A177-3AD203B41FA5}">
                      <a16:colId xmlns:a16="http://schemas.microsoft.com/office/drawing/2014/main" val="2422537710"/>
                    </a:ext>
                  </a:extLst>
                </a:gridCol>
                <a:gridCol w="4990012">
                  <a:extLst>
                    <a:ext uri="{9D8B030D-6E8A-4147-A177-3AD203B41FA5}">
                      <a16:colId xmlns:a16="http://schemas.microsoft.com/office/drawing/2014/main" val="2138742157"/>
                    </a:ext>
                  </a:extLst>
                </a:gridCol>
                <a:gridCol w="2694932">
                  <a:extLst>
                    <a:ext uri="{9D8B030D-6E8A-4147-A177-3AD203B41FA5}">
                      <a16:colId xmlns:a16="http://schemas.microsoft.com/office/drawing/2014/main" val="2660831631"/>
                    </a:ext>
                  </a:extLst>
                </a:gridCol>
              </a:tblGrid>
              <a:tr h="304084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>
                          <a:solidFill>
                            <a:schemeClr val="bg1"/>
                          </a:solidFill>
                          <a:latin typeface="Tajawal" panose="00000500000000000000" pitchFamily="2" charset="-78"/>
                          <a:cs typeface="Tajawal" panose="00000500000000000000" pitchFamily="2" charset="-78"/>
                        </a:rPr>
                        <a:t>Task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>
                          <a:solidFill>
                            <a:schemeClr val="bg1"/>
                          </a:solidFill>
                          <a:latin typeface="Tajawal" panose="00000500000000000000" pitchFamily="2" charset="-78"/>
                          <a:cs typeface="Tajawal" panose="00000500000000000000" pitchFamily="2" charset="-78"/>
                        </a:rPr>
                        <a:t>Task Title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>
                          <a:solidFill>
                            <a:schemeClr val="bg1"/>
                          </a:solidFill>
                          <a:latin typeface="Tajawal" panose="00000500000000000000" pitchFamily="2" charset="-78"/>
                          <a:cs typeface="Tajawal" panose="00000500000000000000" pitchFamily="2" charset="-78"/>
                        </a:rPr>
                        <a:t>Task 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843989"/>
                  </a:ext>
                </a:extLst>
              </a:tr>
              <a:tr h="5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ajawal" panose="00000500000000000000" pitchFamily="2" charset="-78"/>
                          <a:ea typeface="Calibri" panose="020F0502020204030204" pitchFamily="34" charset="0"/>
                          <a:cs typeface="Tajawal" panose="00000500000000000000" pitchFamily="2" charset="-78"/>
                        </a:rPr>
                        <a:t>1</a:t>
                      </a:r>
                      <a:endParaRPr lang="en-US" sz="1200">
                        <a:effectLst/>
                        <a:latin typeface="Tajawal" panose="00000500000000000000" pitchFamily="2" charset="-78"/>
                        <a:ea typeface="Calibri" panose="020F0502020204030204" pitchFamily="34" charset="0"/>
                        <a:cs typeface="Tajawal" panose="000005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ajawal" panose="00000500000000000000" pitchFamily="2" charset="-78"/>
                          <a:ea typeface="Calibri" panose="020F0502020204030204" pitchFamily="34" charset="0"/>
                          <a:cs typeface="Tajawal" panose="00000500000000000000" pitchFamily="2" charset="-78"/>
                        </a:rPr>
                        <a:t>Idea brainstorming.</a:t>
                      </a:r>
                      <a:endParaRPr lang="en-US" sz="1200" dirty="0">
                        <a:effectLst/>
                        <a:latin typeface="Tajawal" panose="00000500000000000000" pitchFamily="2" charset="-78"/>
                        <a:ea typeface="Calibri" panose="020F0502020204030204" pitchFamily="34" charset="0"/>
                        <a:cs typeface="Tajawal" panose="000005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ajawal" panose="00000500000000000000" pitchFamily="2" charset="-78"/>
                          <a:ea typeface="Calibri" panose="020F0502020204030204" pitchFamily="34" charset="0"/>
                          <a:cs typeface="Tajawal" panose="00000500000000000000" pitchFamily="2" charset="-78"/>
                        </a:rPr>
                        <a:t>Stared 22/10/2021</a:t>
                      </a:r>
                      <a:endParaRPr lang="en-US" sz="1200">
                        <a:effectLst/>
                        <a:latin typeface="Tajawal" panose="00000500000000000000" pitchFamily="2" charset="-78"/>
                        <a:ea typeface="Calibri" panose="020F0502020204030204" pitchFamily="34" charset="0"/>
                        <a:cs typeface="Tajawal" panose="000005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701998"/>
                  </a:ext>
                </a:extLst>
              </a:tr>
              <a:tr h="17313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ajawal" panose="00000500000000000000" pitchFamily="2" charset="-78"/>
                          <a:ea typeface="Calibri" panose="020F0502020204030204" pitchFamily="34" charset="0"/>
                          <a:cs typeface="Tajawal" panose="00000500000000000000" pitchFamily="2" charset="-78"/>
                        </a:rPr>
                        <a:t>2</a:t>
                      </a:r>
                      <a:endParaRPr lang="en-US" sz="1200">
                        <a:effectLst/>
                        <a:latin typeface="Tajawal" panose="00000500000000000000" pitchFamily="2" charset="-78"/>
                        <a:ea typeface="Calibri" panose="020F0502020204030204" pitchFamily="34" charset="0"/>
                        <a:cs typeface="Tajawal" panose="000005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ajawal" panose="00000500000000000000" pitchFamily="2" charset="-78"/>
                          <a:ea typeface="Calibri" panose="020F0502020204030204" pitchFamily="34" charset="0"/>
                          <a:cs typeface="Tajawal" panose="00000500000000000000" pitchFamily="2" charset="-78"/>
                        </a:rPr>
                        <a:t>Started the documentation.</a:t>
                      </a:r>
                      <a:endParaRPr lang="en-US" sz="1200" dirty="0">
                        <a:effectLst/>
                        <a:latin typeface="Tajawal" panose="00000500000000000000" pitchFamily="2" charset="-78"/>
                        <a:ea typeface="Calibri" panose="020F0502020204030204" pitchFamily="34" charset="0"/>
                        <a:cs typeface="Tajawal" panose="000005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ajawal" panose="00000500000000000000" pitchFamily="2" charset="-78"/>
                          <a:ea typeface="Calibri" panose="020F0502020204030204" pitchFamily="34" charset="0"/>
                          <a:cs typeface="Tajawal" panose="00000500000000000000" pitchFamily="2" charset="-78"/>
                        </a:rPr>
                        <a:t>Started 19/12/2021</a:t>
                      </a:r>
                      <a:endParaRPr lang="en-US" sz="1200" dirty="0">
                        <a:effectLst/>
                        <a:latin typeface="Tajawal" panose="00000500000000000000" pitchFamily="2" charset="-78"/>
                        <a:ea typeface="Calibri" panose="020F0502020204030204" pitchFamily="34" charset="0"/>
                        <a:cs typeface="Tajawal" panose="000005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030669"/>
                  </a:ext>
                </a:extLst>
              </a:tr>
              <a:tr h="16684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ajawal" panose="00000500000000000000" pitchFamily="2" charset="-78"/>
                          <a:ea typeface="Calibri" panose="020F0502020204030204" pitchFamily="34" charset="0"/>
                          <a:cs typeface="Tajawal" panose="00000500000000000000" pitchFamily="2" charset="-78"/>
                        </a:rPr>
                        <a:t>3</a:t>
                      </a:r>
                      <a:endParaRPr lang="en-US" sz="1200">
                        <a:effectLst/>
                        <a:latin typeface="Tajawal" panose="00000500000000000000" pitchFamily="2" charset="-78"/>
                        <a:ea typeface="Calibri" panose="020F0502020204030204" pitchFamily="34" charset="0"/>
                        <a:cs typeface="Tajawal" panose="000005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ajawal" panose="00000500000000000000" pitchFamily="2" charset="-78"/>
                          <a:ea typeface="Calibri" panose="020F0502020204030204" pitchFamily="34" charset="0"/>
                          <a:cs typeface="Tajawal" panose="00000500000000000000" pitchFamily="2" charset="-78"/>
                        </a:rPr>
                        <a:t>1</a:t>
                      </a:r>
                      <a:r>
                        <a:rPr lang="en-US" sz="1200" baseline="30000" dirty="0">
                          <a:solidFill>
                            <a:srgbClr val="000000"/>
                          </a:solidFill>
                          <a:effectLst/>
                          <a:latin typeface="Tajawal" panose="00000500000000000000" pitchFamily="2" charset="-78"/>
                          <a:ea typeface="Calibri" panose="020F0502020204030204" pitchFamily="34" charset="0"/>
                          <a:cs typeface="Tajawal" panose="00000500000000000000" pitchFamily="2" charset="-78"/>
                        </a:rPr>
                        <a:t>st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ajawal" panose="00000500000000000000" pitchFamily="2" charset="-78"/>
                          <a:ea typeface="Calibri" panose="020F0502020204030204" pitchFamily="34" charset="0"/>
                          <a:cs typeface="Tajawal" panose="00000500000000000000" pitchFamily="2" charset="-78"/>
                        </a:rPr>
                        <a:t> requirement trial.</a:t>
                      </a:r>
                      <a:endParaRPr lang="en-US" sz="1200" dirty="0">
                        <a:effectLst/>
                        <a:latin typeface="Tajawal" panose="00000500000000000000" pitchFamily="2" charset="-78"/>
                        <a:ea typeface="Calibri" panose="020F0502020204030204" pitchFamily="34" charset="0"/>
                        <a:cs typeface="Tajawal" panose="000005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ajawal" panose="00000500000000000000" pitchFamily="2" charset="-78"/>
                          <a:ea typeface="Calibri" panose="020F0502020204030204" pitchFamily="34" charset="0"/>
                          <a:cs typeface="Tajawal" panose="00000500000000000000" pitchFamily="2" charset="-78"/>
                        </a:rPr>
                        <a:t>Finished 23/12/2021</a:t>
                      </a:r>
                      <a:endParaRPr lang="en-US" sz="1200">
                        <a:effectLst/>
                        <a:latin typeface="Tajawal" panose="00000500000000000000" pitchFamily="2" charset="-78"/>
                        <a:ea typeface="Calibri" panose="020F0502020204030204" pitchFamily="34" charset="0"/>
                        <a:cs typeface="Tajawal" panose="000005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01044"/>
                  </a:ext>
                </a:extLst>
              </a:tr>
              <a:tr h="1670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ajawal" panose="00000500000000000000" pitchFamily="2" charset="-78"/>
                          <a:ea typeface="Calibri" panose="020F0502020204030204" pitchFamily="34" charset="0"/>
                          <a:cs typeface="Tajawal" panose="00000500000000000000" pitchFamily="2" charset="-78"/>
                        </a:rPr>
                        <a:t>4</a:t>
                      </a:r>
                      <a:endParaRPr lang="en-US" sz="1200">
                        <a:effectLst/>
                        <a:latin typeface="Tajawal" panose="00000500000000000000" pitchFamily="2" charset="-78"/>
                        <a:ea typeface="Calibri" panose="020F0502020204030204" pitchFamily="34" charset="0"/>
                        <a:cs typeface="Tajawal" panose="000005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ajawal" panose="00000500000000000000" pitchFamily="2" charset="-78"/>
                          <a:ea typeface="Calibri" panose="020F0502020204030204" pitchFamily="34" charset="0"/>
                          <a:cs typeface="Tajawal" panose="00000500000000000000" pitchFamily="2" charset="-78"/>
                        </a:rPr>
                        <a:t>Changes in the documentation.</a:t>
                      </a:r>
                      <a:endParaRPr lang="en-US" sz="1200" dirty="0">
                        <a:effectLst/>
                        <a:latin typeface="Tajawal" panose="00000500000000000000" pitchFamily="2" charset="-78"/>
                        <a:ea typeface="Calibri" panose="020F0502020204030204" pitchFamily="34" charset="0"/>
                        <a:cs typeface="Tajawal" panose="000005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ajawal" panose="00000500000000000000" pitchFamily="2" charset="-78"/>
                          <a:ea typeface="Calibri" panose="020F0502020204030204" pitchFamily="34" charset="0"/>
                          <a:cs typeface="Tajawal" panose="00000500000000000000" pitchFamily="2" charset="-78"/>
                        </a:rPr>
                        <a:t>Started 11/2/2022</a:t>
                      </a:r>
                      <a:endParaRPr lang="en-US" sz="1200">
                        <a:effectLst/>
                        <a:latin typeface="Tajawal" panose="00000500000000000000" pitchFamily="2" charset="-78"/>
                        <a:ea typeface="Calibri" panose="020F0502020204030204" pitchFamily="34" charset="0"/>
                        <a:cs typeface="Tajawal" panose="000005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396031"/>
                  </a:ext>
                </a:extLst>
              </a:tr>
              <a:tr h="19548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ajawal" panose="00000500000000000000" pitchFamily="2" charset="-78"/>
                          <a:ea typeface="Calibri" panose="020F0502020204030204" pitchFamily="34" charset="0"/>
                          <a:cs typeface="Tajawal" panose="00000500000000000000" pitchFamily="2" charset="-78"/>
                        </a:rPr>
                        <a:t>5</a:t>
                      </a:r>
                      <a:endParaRPr lang="en-US" sz="1200">
                        <a:effectLst/>
                        <a:latin typeface="Tajawal" panose="00000500000000000000" pitchFamily="2" charset="-78"/>
                        <a:ea typeface="Calibri" panose="020F0502020204030204" pitchFamily="34" charset="0"/>
                        <a:cs typeface="Tajawal" panose="000005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ajawal" panose="00000500000000000000" pitchFamily="2" charset="-78"/>
                          <a:ea typeface="Calibri" panose="020F0502020204030204" pitchFamily="34" charset="0"/>
                          <a:cs typeface="Tajawal" panose="00000500000000000000" pitchFamily="2" charset="-78"/>
                        </a:rPr>
                        <a:t>Finished the diagrams and started doing the logo.</a:t>
                      </a:r>
                      <a:endParaRPr lang="en-US" sz="1200" dirty="0">
                        <a:effectLst/>
                        <a:latin typeface="Tajawal" panose="00000500000000000000" pitchFamily="2" charset="-78"/>
                        <a:ea typeface="Calibri" panose="020F0502020204030204" pitchFamily="34" charset="0"/>
                        <a:cs typeface="Tajawal" panose="000005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ajawal" panose="00000500000000000000" pitchFamily="2" charset="-78"/>
                          <a:ea typeface="Calibri" panose="020F0502020204030204" pitchFamily="34" charset="0"/>
                          <a:cs typeface="Tajawal" panose="00000500000000000000" pitchFamily="2" charset="-78"/>
                        </a:rPr>
                        <a:t>Started 14/2/2022</a:t>
                      </a:r>
                      <a:endParaRPr lang="en-US" sz="1200">
                        <a:effectLst/>
                        <a:latin typeface="Tajawal" panose="00000500000000000000" pitchFamily="2" charset="-78"/>
                        <a:ea typeface="Calibri" panose="020F0502020204030204" pitchFamily="34" charset="0"/>
                        <a:cs typeface="Tajawal" panose="000005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622415"/>
                  </a:ext>
                </a:extLst>
              </a:tr>
              <a:tr h="19548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ajawal" panose="00000500000000000000" pitchFamily="2" charset="-78"/>
                          <a:ea typeface="Calibri" panose="020F0502020204030204" pitchFamily="34" charset="0"/>
                          <a:cs typeface="Tajawal" panose="00000500000000000000" pitchFamily="2" charset="-78"/>
                        </a:rPr>
                        <a:t>6</a:t>
                      </a:r>
                      <a:endParaRPr lang="en-US" sz="1200">
                        <a:effectLst/>
                        <a:latin typeface="Tajawal" panose="00000500000000000000" pitchFamily="2" charset="-78"/>
                        <a:ea typeface="Calibri" panose="020F0502020204030204" pitchFamily="34" charset="0"/>
                        <a:cs typeface="Tajawal" panose="000005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ajawal" panose="00000500000000000000" pitchFamily="2" charset="-78"/>
                          <a:ea typeface="Calibri" panose="020F0502020204030204" pitchFamily="34" charset="0"/>
                          <a:cs typeface="Tajawal" panose="00000500000000000000" pitchFamily="2" charset="-78"/>
                        </a:rPr>
                        <a:t>UI prototyping screens.</a:t>
                      </a:r>
                      <a:endParaRPr lang="en-US" sz="1200" dirty="0">
                        <a:effectLst/>
                        <a:latin typeface="Tajawal" panose="00000500000000000000" pitchFamily="2" charset="-78"/>
                        <a:ea typeface="Calibri" panose="020F0502020204030204" pitchFamily="34" charset="0"/>
                        <a:cs typeface="Tajawal" panose="000005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ajawal" panose="00000500000000000000" pitchFamily="2" charset="-78"/>
                          <a:ea typeface="Calibri" panose="020F0502020204030204" pitchFamily="34" charset="0"/>
                          <a:cs typeface="Tajawal" panose="00000500000000000000" pitchFamily="2" charset="-78"/>
                        </a:rPr>
                        <a:t>Started 15/2/2022</a:t>
                      </a:r>
                      <a:endParaRPr lang="en-US" sz="1200">
                        <a:effectLst/>
                        <a:latin typeface="Tajawal" panose="00000500000000000000" pitchFamily="2" charset="-78"/>
                        <a:ea typeface="Calibri" panose="020F0502020204030204" pitchFamily="34" charset="0"/>
                        <a:cs typeface="Tajawal" panose="000005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185869"/>
                  </a:ext>
                </a:extLst>
              </a:tr>
              <a:tr h="19548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ajawal" panose="00000500000000000000" pitchFamily="2" charset="-78"/>
                          <a:ea typeface="Calibri" panose="020F0502020204030204" pitchFamily="34" charset="0"/>
                          <a:cs typeface="Tajawal" panose="00000500000000000000" pitchFamily="2" charset="-78"/>
                        </a:rPr>
                        <a:t>7</a:t>
                      </a:r>
                      <a:endParaRPr lang="en-US" sz="1200" dirty="0">
                        <a:effectLst/>
                        <a:latin typeface="Tajawal" panose="00000500000000000000" pitchFamily="2" charset="-78"/>
                        <a:ea typeface="Calibri" panose="020F0502020204030204" pitchFamily="34" charset="0"/>
                        <a:cs typeface="Tajawal" panose="000005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ajawal" panose="00000500000000000000" pitchFamily="2" charset="-78"/>
                          <a:ea typeface="Calibri" panose="020F0502020204030204" pitchFamily="34" charset="0"/>
                          <a:cs typeface="Tajawal" panose="00000500000000000000" pitchFamily="2" charset="-78"/>
                        </a:rPr>
                        <a:t>UI prototyping screens + logo.</a:t>
                      </a:r>
                      <a:endParaRPr lang="en-US" sz="1200" dirty="0">
                        <a:effectLst/>
                        <a:latin typeface="Tajawal" panose="00000500000000000000" pitchFamily="2" charset="-78"/>
                        <a:ea typeface="Calibri" panose="020F0502020204030204" pitchFamily="34" charset="0"/>
                        <a:cs typeface="Tajawal" panose="000005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Tajawal" panose="00000500000000000000" pitchFamily="2" charset="-78"/>
                          <a:ea typeface="Calibri" panose="020F0502020204030204" pitchFamily="34" charset="0"/>
                          <a:cs typeface="Tajawal" panose="00000500000000000000" pitchFamily="2" charset="-78"/>
                        </a:rPr>
                        <a:t>Started 20/2/2022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04824"/>
                  </a:ext>
                </a:extLst>
              </a:tr>
              <a:tr h="19548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Tajawal" panose="00000500000000000000" pitchFamily="2" charset="-78"/>
                          <a:ea typeface="Calibri" panose="020F0502020204030204" pitchFamily="34" charset="0"/>
                          <a:cs typeface="Tajawal" panose="00000500000000000000" pitchFamily="2" charset="-78"/>
                        </a:rPr>
                        <a:t>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Tajawal" panose="00000500000000000000" pitchFamily="2" charset="-78"/>
                          <a:ea typeface="Calibri" panose="020F0502020204030204" pitchFamily="34" charset="0"/>
                          <a:cs typeface="Tajawal" panose="00000500000000000000" pitchFamily="2" charset="-78"/>
                        </a:rPr>
                        <a:t>Presentation making.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effectLst/>
                          <a:latin typeface="Tajawal" panose="00000500000000000000" pitchFamily="2" charset="-78"/>
                          <a:ea typeface="Calibri" panose="020F0502020204030204" pitchFamily="34" charset="0"/>
                          <a:cs typeface="Tajawal" panose="00000500000000000000" pitchFamily="2" charset="-78"/>
                        </a:rPr>
                        <a:t>Started 22/2/2022 Finished 24/2/2022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481301"/>
                  </a:ext>
                </a:extLst>
              </a:tr>
              <a:tr h="19548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ajawal" panose="00000500000000000000" pitchFamily="2" charset="-78"/>
                          <a:ea typeface="Calibri" panose="020F0502020204030204" pitchFamily="34" charset="0"/>
                          <a:cs typeface="Tajawal" panose="00000500000000000000" pitchFamily="2" charset="-78"/>
                        </a:rPr>
                        <a:t>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ajawal" panose="00000500000000000000" pitchFamily="2" charset="-78"/>
                          <a:ea typeface="Calibri" panose="020F0502020204030204" pitchFamily="34" charset="0"/>
                          <a:cs typeface="Tajawal" panose="00000500000000000000" pitchFamily="2" charset="-78"/>
                        </a:rPr>
                        <a:t>Flutter implementation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ajawal" panose="00000500000000000000" pitchFamily="2" charset="-78"/>
                          <a:ea typeface="Calibri" panose="020F0502020204030204" pitchFamily="34" charset="0"/>
                          <a:cs typeface="Tajawal" panose="00000500000000000000" pitchFamily="2" charset="-78"/>
                        </a:rPr>
                        <a:t>Started 8/3/2022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1806"/>
                  </a:ext>
                </a:extLst>
              </a:tr>
              <a:tr h="19548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ajawal" panose="00000500000000000000" pitchFamily="2" charset="-78"/>
                          <a:ea typeface="Calibri" panose="020F0502020204030204" pitchFamily="34" charset="0"/>
                          <a:cs typeface="Tajawal" panose="00000500000000000000" pitchFamily="2" charset="-78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ajawal" panose="00000500000000000000" pitchFamily="2" charset="-78"/>
                          <a:ea typeface="Calibri" panose="020F0502020204030204" pitchFamily="34" charset="0"/>
                          <a:cs typeface="Tajawal" panose="00000500000000000000" pitchFamily="2" charset="-78"/>
                        </a:rPr>
                        <a:t>First release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ajawal" panose="00000500000000000000" pitchFamily="2" charset="-78"/>
                          <a:ea typeface="Calibri" panose="020F0502020204030204" pitchFamily="34" charset="0"/>
                          <a:cs typeface="Tajawal" panose="00000500000000000000" pitchFamily="2" charset="-78"/>
                        </a:rPr>
                        <a:t>Will be 8/4/2022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791061"/>
                  </a:ext>
                </a:extLst>
              </a:tr>
              <a:tr h="19548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ajawal" panose="00000500000000000000" pitchFamily="2" charset="-78"/>
                          <a:ea typeface="Calibri" panose="020F0502020204030204" pitchFamily="34" charset="0"/>
                          <a:cs typeface="Tajawal" panose="00000500000000000000" pitchFamily="2" charset="-78"/>
                        </a:rPr>
                        <a:t>11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ajawal" panose="00000500000000000000" pitchFamily="2" charset="-78"/>
                          <a:ea typeface="Calibri" panose="020F0502020204030204" pitchFamily="34" charset="0"/>
                          <a:cs typeface="Tajawal" panose="00000500000000000000" pitchFamily="2" charset="-78"/>
                        </a:rPr>
                        <a:t>Maintenance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ajawal" panose="00000500000000000000" pitchFamily="2" charset="-78"/>
                          <a:ea typeface="Calibri" panose="020F0502020204030204" pitchFamily="34" charset="0"/>
                          <a:cs typeface="Tajawal" panose="00000500000000000000" pitchFamily="2" charset="-78"/>
                        </a:rPr>
                        <a:t>Will be 20/4/2022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596580"/>
                  </a:ext>
                </a:extLst>
              </a:tr>
              <a:tr h="19548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ajawal" panose="00000500000000000000" pitchFamily="2" charset="-78"/>
                          <a:ea typeface="Calibri" panose="020F0502020204030204" pitchFamily="34" charset="0"/>
                          <a:cs typeface="Tajawal" panose="00000500000000000000" pitchFamily="2" charset="-78"/>
                        </a:rPr>
                        <a:t>12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ajawal" panose="00000500000000000000" pitchFamily="2" charset="-78"/>
                          <a:ea typeface="Calibri" panose="020F0502020204030204" pitchFamily="34" charset="0"/>
                          <a:cs typeface="Tajawal" panose="00000500000000000000" pitchFamily="2" charset="-78"/>
                        </a:rPr>
                        <a:t>Second release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ajawal" panose="00000500000000000000" pitchFamily="2" charset="-78"/>
                          <a:ea typeface="Calibri" panose="020F0502020204030204" pitchFamily="34" charset="0"/>
                          <a:cs typeface="Tajawal" panose="00000500000000000000" pitchFamily="2" charset="-78"/>
                        </a:rPr>
                        <a:t>Will be 15/6/2022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853678"/>
                  </a:ext>
                </a:extLst>
              </a:tr>
              <a:tr h="19548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ajawal" panose="00000500000000000000" pitchFamily="2" charset="-78"/>
                          <a:ea typeface="Calibri" panose="020F0502020204030204" pitchFamily="34" charset="0"/>
                          <a:cs typeface="Tajawal" panose="00000500000000000000" pitchFamily="2" charset="-78"/>
                        </a:rPr>
                        <a:t>13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ajawal" panose="00000500000000000000" pitchFamily="2" charset="-78"/>
                          <a:ea typeface="Calibri" panose="020F0502020204030204" pitchFamily="34" charset="0"/>
                          <a:cs typeface="Tajawal" panose="00000500000000000000" pitchFamily="2" charset="-78"/>
                        </a:rPr>
                        <a:t>Final touches in the project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ajawal" panose="00000500000000000000" pitchFamily="2" charset="-78"/>
                          <a:ea typeface="Calibri" panose="020F0502020204030204" pitchFamily="34" charset="0"/>
                          <a:cs typeface="Tajawal" panose="00000500000000000000" pitchFamily="2" charset="-78"/>
                        </a:rPr>
                        <a:t>Will be 30/6/2022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625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4844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4">
            <a:extLst>
              <a:ext uri="{FF2B5EF4-FFF2-40B4-BE49-F238E27FC236}">
                <a16:creationId xmlns:a16="http://schemas.microsoft.com/office/drawing/2014/main" id="{861C1A50-EE06-423F-8810-0A871A971276}"/>
              </a:ext>
            </a:extLst>
          </p:cNvPr>
          <p:cNvSpPr txBox="1">
            <a:spLocks/>
          </p:cNvSpPr>
          <p:nvPr/>
        </p:nvSpPr>
        <p:spPr>
          <a:xfrm>
            <a:off x="628649" y="218317"/>
            <a:ext cx="7886699" cy="699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pPr defTabSz="914400">
              <a:spcAft>
                <a:spcPts val="600"/>
              </a:spcAft>
            </a:pPr>
            <a:r>
              <a:rPr lang="en-US" dirty="0">
                <a:solidFill>
                  <a:srgbClr val="FF6624"/>
                </a:solidFill>
                <a:latin typeface="Tajawal" panose="00000500000000000000" pitchFamily="2" charset="-78"/>
              </a:rPr>
              <a:t>Gantt Chart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67692B63-6355-439E-B079-C9F85FF11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28650" y="1781541"/>
            <a:ext cx="7886699" cy="256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49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Elipse 56">
            <a:extLst>
              <a:ext uri="{FF2B5EF4-FFF2-40B4-BE49-F238E27FC236}">
                <a16:creationId xmlns:a16="http://schemas.microsoft.com/office/drawing/2014/main" id="{B299D0F1-3F38-4069-AACF-E9E954C74A53}"/>
              </a:ext>
            </a:extLst>
          </p:cNvPr>
          <p:cNvSpPr/>
          <p:nvPr/>
        </p:nvSpPr>
        <p:spPr>
          <a:xfrm>
            <a:off x="4170666" y="2835380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F7876A34-3488-4D1E-B840-8D4BA20D2559}"/>
              </a:ext>
            </a:extLst>
          </p:cNvPr>
          <p:cNvSpPr/>
          <p:nvPr/>
        </p:nvSpPr>
        <p:spPr>
          <a:xfrm>
            <a:off x="1101747" y="2835380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C8713E30-2FEA-4D91-8465-665981435A85}"/>
              </a:ext>
            </a:extLst>
          </p:cNvPr>
          <p:cNvSpPr/>
          <p:nvPr/>
        </p:nvSpPr>
        <p:spPr>
          <a:xfrm>
            <a:off x="4170666" y="1028814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41017543-0269-434A-92E4-0E0A1D3EA432}"/>
              </a:ext>
            </a:extLst>
          </p:cNvPr>
          <p:cNvSpPr/>
          <p:nvPr/>
        </p:nvSpPr>
        <p:spPr>
          <a:xfrm>
            <a:off x="1121413" y="1028814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4AD8DF-7D23-45C7-BCC3-90B63A7C0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396363"/>
          </a:xfrm>
        </p:spPr>
        <p:txBody>
          <a:bodyPr>
            <a:noAutofit/>
          </a:bodyPr>
          <a:lstStyle/>
          <a:p>
            <a:r>
              <a:rPr lang="es-ES" dirty="0"/>
              <a:t>TABLE OF CONTENTS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5F4F2C3-D71D-4ED5-9EB8-3CE2E0210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1388" y="2208210"/>
            <a:ext cx="2548800" cy="388800"/>
          </a:xfrm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dirty="0"/>
              <a:t>Idea </a:t>
            </a:r>
            <a:r>
              <a:rPr lang="en-US" dirty="0"/>
              <a:t>description</a:t>
            </a:r>
            <a:r>
              <a:rPr lang="es-ES" dirty="0"/>
              <a:t> and 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domain of interest.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8DC3EEF-5017-41A6-A727-D5A4F5DABB3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31388" y="1815810"/>
            <a:ext cx="2548800" cy="392400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s-ES" sz="1800" dirty="0"/>
              <a:t>Project idea</a:t>
            </a:r>
            <a:endParaRPr lang="en-US" sz="1800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00B1C4A-E261-475B-89BC-615B6F75E15E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3291450" y="2208210"/>
            <a:ext cx="2548800" cy="388800"/>
          </a:xfrm>
          <a:ln>
            <a:noFill/>
          </a:ln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Problems to be solved.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C7B880B-F91A-4FC9-86C5-670D9EB16706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290008" y="1815810"/>
            <a:ext cx="2550242" cy="392400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1800" dirty="0"/>
              <a:t>Problem</a:t>
            </a:r>
            <a:r>
              <a:rPr lang="es-ES" sz="1800" dirty="0"/>
              <a:t> </a:t>
            </a:r>
            <a:r>
              <a:rPr lang="en-US" sz="1800" dirty="0"/>
              <a:t>significance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87F3D26C-5FDD-47D6-895B-6410482882A6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231388" y="4008210"/>
            <a:ext cx="2548800" cy="393192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dirty="0"/>
              <a:t>Tasks to be fulfilled.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F5B6260-2385-41BD-8D1B-1FCF10CDD7E9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230667" y="3631002"/>
            <a:ext cx="2550242" cy="392400"/>
          </a:xfrm>
          <a:ln>
            <a:noFill/>
          </a:ln>
        </p:spPr>
        <p:txBody>
          <a:bodyPr anchor="ctr">
            <a:normAutofit/>
          </a:bodyPr>
          <a:lstStyle/>
          <a:p>
            <a:r>
              <a:rPr lang="es-ES" sz="1800" dirty="0"/>
              <a:t>Time Plan</a:t>
            </a:r>
            <a:endParaRPr lang="en-US" sz="1800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4C9C261-FC07-46C3-9065-7A2FA99C8741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231388" y="1250810"/>
            <a:ext cx="2548800" cy="392400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s-ES" dirty="0">
                <a:solidFill>
                  <a:srgbClr val="FF6624"/>
                </a:solidFill>
              </a:rPr>
              <a:t>01</a:t>
            </a:r>
            <a:endParaRPr lang="en-US" dirty="0">
              <a:solidFill>
                <a:srgbClr val="FF6624"/>
              </a:solidFill>
            </a:endParaRP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DC7F2D0-86BF-4E65-880D-FC157B655171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3290729" y="1257160"/>
            <a:ext cx="2550242" cy="392400"/>
          </a:xfrm>
        </p:spPr>
        <p:txBody>
          <a:bodyPr anchor="ctr">
            <a:noAutofit/>
          </a:bodyPr>
          <a:lstStyle/>
          <a:p>
            <a:r>
              <a:rPr lang="es-ES" dirty="0">
                <a:solidFill>
                  <a:srgbClr val="FF6624"/>
                </a:solidFill>
              </a:rPr>
              <a:t>02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0C0CB09-2E05-4FE4-AB75-397027B0BA0B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230667" y="3053560"/>
            <a:ext cx="2550242" cy="414984"/>
          </a:xfrm>
        </p:spPr>
        <p:txBody>
          <a:bodyPr anchor="ctr"/>
          <a:lstStyle/>
          <a:p>
            <a:r>
              <a:rPr lang="es-ES" dirty="0">
                <a:solidFill>
                  <a:srgbClr val="FF6624"/>
                </a:solidFill>
              </a:rPr>
              <a:t>04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02FF1A-4FB8-46EB-9235-0140EB8A383F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3290729" y="3053560"/>
            <a:ext cx="2550242" cy="414984"/>
          </a:xfrm>
        </p:spPr>
        <p:txBody>
          <a:bodyPr anchor="ctr"/>
          <a:lstStyle/>
          <a:p>
            <a:r>
              <a:rPr lang="es-ES" dirty="0">
                <a:solidFill>
                  <a:srgbClr val="FF6624"/>
                </a:solidFill>
              </a:rPr>
              <a:t>05</a:t>
            </a:r>
          </a:p>
        </p:txBody>
      </p:sp>
      <p:sp>
        <p:nvSpPr>
          <p:cNvPr id="47" name="Elipse 56">
            <a:extLst>
              <a:ext uri="{FF2B5EF4-FFF2-40B4-BE49-F238E27FC236}">
                <a16:creationId xmlns:a16="http://schemas.microsoft.com/office/drawing/2014/main" id="{A18943F7-FDD6-4310-8FF8-212329C42FAC}"/>
              </a:ext>
            </a:extLst>
          </p:cNvPr>
          <p:cNvSpPr/>
          <p:nvPr/>
        </p:nvSpPr>
        <p:spPr>
          <a:xfrm>
            <a:off x="7230007" y="2835380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8" name="Elipse 52">
            <a:extLst>
              <a:ext uri="{FF2B5EF4-FFF2-40B4-BE49-F238E27FC236}">
                <a16:creationId xmlns:a16="http://schemas.microsoft.com/office/drawing/2014/main" id="{8E22B6B5-73F4-4585-B5E2-1A24B7395A30}"/>
              </a:ext>
            </a:extLst>
          </p:cNvPr>
          <p:cNvSpPr/>
          <p:nvPr/>
        </p:nvSpPr>
        <p:spPr>
          <a:xfrm>
            <a:off x="7230007" y="1028814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5" name="Text Placeholder 20">
            <a:extLst>
              <a:ext uri="{FF2B5EF4-FFF2-40B4-BE49-F238E27FC236}">
                <a16:creationId xmlns:a16="http://schemas.microsoft.com/office/drawing/2014/main" id="{71EBDB88-3602-452F-8D50-DCAA170AC978}"/>
              </a:ext>
            </a:extLst>
          </p:cNvPr>
          <p:cNvSpPr txBox="1">
            <a:spLocks/>
          </p:cNvSpPr>
          <p:nvPr/>
        </p:nvSpPr>
        <p:spPr>
          <a:xfrm>
            <a:off x="6350791" y="2208210"/>
            <a:ext cx="2548800" cy="3888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>
                <a:latin typeface="Tajawal" panose="00000500000000000000" pitchFamily="2" charset="-78"/>
              </a:rPr>
              <a:t>Requirements and important diagrams.</a:t>
            </a:r>
          </a:p>
        </p:txBody>
      </p:sp>
      <p:sp>
        <p:nvSpPr>
          <p:cNvPr id="56" name="Text Placeholder 25">
            <a:extLst>
              <a:ext uri="{FF2B5EF4-FFF2-40B4-BE49-F238E27FC236}">
                <a16:creationId xmlns:a16="http://schemas.microsoft.com/office/drawing/2014/main" id="{16B21B65-3872-4A7B-98AE-362330FDF9B1}"/>
              </a:ext>
            </a:extLst>
          </p:cNvPr>
          <p:cNvSpPr txBox="1">
            <a:spLocks/>
          </p:cNvSpPr>
          <p:nvPr/>
        </p:nvSpPr>
        <p:spPr>
          <a:xfrm>
            <a:off x="6350070" y="1815810"/>
            <a:ext cx="2550242" cy="3924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tx1"/>
                </a:solidFill>
                <a:latin typeface="Poiret One" panose="02000000000000000000" pitchFamily="2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>
                <a:latin typeface="Tajawal" panose="00000500000000000000" pitchFamily="2" charset="-78"/>
              </a:rPr>
              <a:t>Project </a:t>
            </a:r>
            <a:r>
              <a:rPr lang="en-US" sz="1800" dirty="0">
                <a:latin typeface="Tajawal" panose="00000500000000000000" pitchFamily="2" charset="-78"/>
              </a:rPr>
              <a:t>specifications</a:t>
            </a:r>
          </a:p>
        </p:txBody>
      </p:sp>
      <p:sp>
        <p:nvSpPr>
          <p:cNvPr id="61" name="Text Placeholder 27">
            <a:extLst>
              <a:ext uri="{FF2B5EF4-FFF2-40B4-BE49-F238E27FC236}">
                <a16:creationId xmlns:a16="http://schemas.microsoft.com/office/drawing/2014/main" id="{2DE68194-7C48-48E5-B914-7D3E9F2F8067}"/>
              </a:ext>
            </a:extLst>
          </p:cNvPr>
          <p:cNvSpPr txBox="1">
            <a:spLocks/>
          </p:cNvSpPr>
          <p:nvPr/>
        </p:nvSpPr>
        <p:spPr>
          <a:xfrm>
            <a:off x="6350070" y="3630210"/>
            <a:ext cx="2550242" cy="39319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tx1"/>
                </a:solidFill>
                <a:latin typeface="Poiret One" panose="02000000000000000000" pitchFamily="2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noProof="1">
                <a:latin typeface="Tajawal" panose="00000500000000000000" pitchFamily="2" charset="-78"/>
              </a:rPr>
              <a:t>Conclusion</a:t>
            </a:r>
          </a:p>
        </p:txBody>
      </p:sp>
      <p:sp>
        <p:nvSpPr>
          <p:cNvPr id="62" name="Marcador de texto 1">
            <a:extLst>
              <a:ext uri="{FF2B5EF4-FFF2-40B4-BE49-F238E27FC236}">
                <a16:creationId xmlns:a16="http://schemas.microsoft.com/office/drawing/2014/main" id="{CD269526-CA16-430C-88D7-D3FD694BDA78}"/>
              </a:ext>
            </a:extLst>
          </p:cNvPr>
          <p:cNvSpPr txBox="1">
            <a:spLocks/>
          </p:cNvSpPr>
          <p:nvPr/>
        </p:nvSpPr>
        <p:spPr>
          <a:xfrm>
            <a:off x="6350070" y="1257160"/>
            <a:ext cx="2550242" cy="39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bg1"/>
                </a:solidFill>
                <a:latin typeface="Poiret One" panose="02000000000000000000" pitchFamily="2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rgbClr val="FF6624"/>
                </a:solidFill>
                <a:latin typeface="Tajawal" panose="00000500000000000000" pitchFamily="2" charset="-78"/>
              </a:rPr>
              <a:t>03</a:t>
            </a:r>
          </a:p>
        </p:txBody>
      </p:sp>
      <p:sp>
        <p:nvSpPr>
          <p:cNvPr id="63" name="Marcador de texto 4">
            <a:extLst>
              <a:ext uri="{FF2B5EF4-FFF2-40B4-BE49-F238E27FC236}">
                <a16:creationId xmlns:a16="http://schemas.microsoft.com/office/drawing/2014/main" id="{62D6B263-5239-4872-8499-FE8EFBAF4620}"/>
              </a:ext>
            </a:extLst>
          </p:cNvPr>
          <p:cNvSpPr txBox="1">
            <a:spLocks/>
          </p:cNvSpPr>
          <p:nvPr/>
        </p:nvSpPr>
        <p:spPr>
          <a:xfrm>
            <a:off x="6350070" y="3053560"/>
            <a:ext cx="2550242" cy="4149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bg1"/>
                </a:solidFill>
                <a:latin typeface="Poiret One" panose="02000000000000000000" pitchFamily="2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rgbClr val="FF6624"/>
                </a:solidFill>
                <a:latin typeface="Tajawal" panose="00000500000000000000" pitchFamily="2" charset="-78"/>
              </a:rPr>
              <a:t>06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25E0FE35-3B84-4160-A871-7B5233343728}"/>
              </a:ext>
            </a:extLst>
          </p:cNvPr>
          <p:cNvSpPr txBox="1">
            <a:spLocks/>
          </p:cNvSpPr>
          <p:nvPr/>
        </p:nvSpPr>
        <p:spPr>
          <a:xfrm>
            <a:off x="6350791" y="4023402"/>
            <a:ext cx="2548800" cy="39319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Conclusion to what we have said.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CD67EB5C-80D5-477D-BD5C-74A35123F7F2}"/>
              </a:ext>
            </a:extLst>
          </p:cNvPr>
          <p:cNvSpPr txBox="1">
            <a:spLocks/>
          </p:cNvSpPr>
          <p:nvPr/>
        </p:nvSpPr>
        <p:spPr>
          <a:xfrm>
            <a:off x="3289023" y="3627186"/>
            <a:ext cx="2550242" cy="3924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tx1"/>
                </a:solidFill>
                <a:latin typeface="Poiret One" panose="02000000000000000000" pitchFamily="2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Tajawal" panose="00000500000000000000" pitchFamily="2" charset="-78"/>
              </a:rPr>
              <a:t>Demo</a:t>
            </a:r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11758C4C-EA0F-46DB-A00E-5CB3F08DD3F3}"/>
              </a:ext>
            </a:extLst>
          </p:cNvPr>
          <p:cNvSpPr txBox="1">
            <a:spLocks/>
          </p:cNvSpPr>
          <p:nvPr/>
        </p:nvSpPr>
        <p:spPr>
          <a:xfrm>
            <a:off x="3291069" y="4015986"/>
            <a:ext cx="2548800" cy="3888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>
                <a:latin typeface="Tajawal" panose="00000500000000000000" pitchFamily="2" charset="-78"/>
              </a:rPr>
              <a:t>Successive screenshots of our application.</a:t>
            </a:r>
          </a:p>
        </p:txBody>
      </p:sp>
    </p:spTree>
    <p:extLst>
      <p:ext uri="{BB962C8B-B14F-4D97-AF65-F5344CB8AC3E}">
        <p14:creationId xmlns:p14="http://schemas.microsoft.com/office/powerpoint/2010/main" val="3903586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ipse 10">
            <a:extLst>
              <a:ext uri="{FF2B5EF4-FFF2-40B4-BE49-F238E27FC236}">
                <a16:creationId xmlns:a16="http://schemas.microsoft.com/office/drawing/2014/main" id="{ABD6BD12-3E08-48BC-9F70-A8C3E2FC38B7}"/>
              </a:ext>
            </a:extLst>
          </p:cNvPr>
          <p:cNvSpPr/>
          <p:nvPr/>
        </p:nvSpPr>
        <p:spPr>
          <a:xfrm>
            <a:off x="5914956" y="867958"/>
            <a:ext cx="1111386" cy="1112310"/>
          </a:xfrm>
          <a:prstGeom prst="ellipse">
            <a:avLst/>
          </a:prstGeom>
          <a:solidFill>
            <a:schemeClr val="bg1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876520" y="1126915"/>
            <a:ext cx="1187700" cy="766187"/>
          </a:xfrm>
          <a:ln>
            <a:noFill/>
          </a:ln>
        </p:spPr>
        <p:txBody>
          <a:bodyPr anchor="ctr">
            <a:normAutofit lnSpcReduction="10000"/>
          </a:bodyPr>
          <a:lstStyle/>
          <a:p>
            <a:r>
              <a:rPr lang="es-ES" dirty="0">
                <a:solidFill>
                  <a:srgbClr val="FF6624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05</a:t>
            </a:r>
            <a:endParaRPr lang="en-US" dirty="0">
              <a:solidFill>
                <a:srgbClr val="FF6624"/>
              </a:solidFill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EA01894-1059-479F-BD2E-BCD8FA850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" r="1512"/>
          <a:stretch/>
        </p:blipFill>
        <p:spPr>
          <a:xfrm>
            <a:off x="0" y="840019"/>
            <a:ext cx="3667529" cy="3412298"/>
          </a:xfrm>
          <a:prstGeom prst="flowChartDelay">
            <a:avLst/>
          </a:prstGeom>
          <a:ln>
            <a:noFill/>
          </a:ln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99169E93-ACB8-4991-827C-F0A8940D6FB8}"/>
              </a:ext>
            </a:extLst>
          </p:cNvPr>
          <p:cNvSpPr/>
          <p:nvPr/>
        </p:nvSpPr>
        <p:spPr>
          <a:xfrm>
            <a:off x="5905102" y="1034887"/>
            <a:ext cx="1187700" cy="7661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1B25B0CA-C5CE-4173-99DF-78B12F2A3882}"/>
              </a:ext>
            </a:extLst>
          </p:cNvPr>
          <p:cNvSpPr/>
          <p:nvPr/>
        </p:nvSpPr>
        <p:spPr>
          <a:xfrm>
            <a:off x="4600301" y="2061528"/>
            <a:ext cx="3797299" cy="101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1BDE57E6-F35A-4CF7-B03F-E89A43CF968A}"/>
              </a:ext>
            </a:extLst>
          </p:cNvPr>
          <p:cNvSpPr/>
          <p:nvPr/>
        </p:nvSpPr>
        <p:spPr>
          <a:xfrm>
            <a:off x="4910183" y="3083798"/>
            <a:ext cx="3177540" cy="6519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20" name="Text Placeholder 25">
            <a:extLst>
              <a:ext uri="{FF2B5EF4-FFF2-40B4-BE49-F238E27FC236}">
                <a16:creationId xmlns:a16="http://schemas.microsoft.com/office/drawing/2014/main" id="{E34756E6-4405-44FE-9EC4-B80A5B8F2786}"/>
              </a:ext>
            </a:extLst>
          </p:cNvPr>
          <p:cNvSpPr txBox="1">
            <a:spLocks/>
          </p:cNvSpPr>
          <p:nvPr/>
        </p:nvSpPr>
        <p:spPr>
          <a:xfrm>
            <a:off x="5225271" y="2372375"/>
            <a:ext cx="2550242" cy="3924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tx1"/>
                </a:solidFill>
                <a:latin typeface="Poiret One" panose="02000000000000000000" pitchFamily="2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>
                <a:latin typeface="Tajawal" panose="00000500000000000000" pitchFamily="2" charset="-78"/>
              </a:rPr>
              <a:t>Demo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0FA173E8-3A98-457C-A8AC-6C6E3375F51D}"/>
              </a:ext>
            </a:extLst>
          </p:cNvPr>
          <p:cNvSpPr txBox="1">
            <a:spLocks/>
          </p:cNvSpPr>
          <p:nvPr/>
        </p:nvSpPr>
        <p:spPr>
          <a:xfrm>
            <a:off x="5098022" y="3083798"/>
            <a:ext cx="2801855" cy="3888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dirty="0">
                <a:latin typeface="Tajawal" panose="00000500000000000000" pitchFamily="2" charset="-78"/>
              </a:rPr>
              <a:t>Successive screenshots of our application.</a:t>
            </a:r>
          </a:p>
        </p:txBody>
      </p:sp>
    </p:spTree>
    <p:extLst>
      <p:ext uri="{BB962C8B-B14F-4D97-AF65-F5344CB8AC3E}">
        <p14:creationId xmlns:p14="http://schemas.microsoft.com/office/powerpoint/2010/main" val="3455667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B4496C1-313D-4DBA-827A-178F33AD3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27" y="842645"/>
            <a:ext cx="1709532" cy="345360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4200" y="1180415"/>
            <a:ext cx="0" cy="278267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EBA3C50-443E-4C6F-BCAB-C028E3BD20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080" y="842645"/>
            <a:ext cx="1795871" cy="345360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96940" y="1180415"/>
            <a:ext cx="0" cy="278267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70FB132-A91C-44E2-AEEA-6F314CD56C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010" y="842646"/>
            <a:ext cx="1778604" cy="3453600"/>
          </a:xfrm>
          <a:prstGeom prst="rect">
            <a:avLst/>
          </a:prstGeom>
        </p:spPr>
      </p:pic>
      <p:sp>
        <p:nvSpPr>
          <p:cNvPr id="24" name="Title 3">
            <a:extLst>
              <a:ext uri="{FF2B5EF4-FFF2-40B4-BE49-F238E27FC236}">
                <a16:creationId xmlns:a16="http://schemas.microsoft.com/office/drawing/2014/main" id="{FA89B2C8-B223-45BA-A802-5DF2FA853B5A}"/>
              </a:ext>
            </a:extLst>
          </p:cNvPr>
          <p:cNvSpPr txBox="1">
            <a:spLocks/>
          </p:cNvSpPr>
          <p:nvPr/>
        </p:nvSpPr>
        <p:spPr>
          <a:xfrm>
            <a:off x="723900" y="243809"/>
            <a:ext cx="7696200" cy="3963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pPr algn="ctr"/>
            <a:r>
              <a:rPr lang="en-US" sz="2800" dirty="0">
                <a:solidFill>
                  <a:srgbClr val="FF6624"/>
                </a:solidFill>
                <a:latin typeface="Tajawal" panose="00000500000000000000" pitchFamily="2" charset="-78"/>
              </a:rPr>
              <a:t>Donator’s demo</a:t>
            </a:r>
          </a:p>
        </p:txBody>
      </p:sp>
    </p:spTree>
    <p:extLst>
      <p:ext uri="{BB962C8B-B14F-4D97-AF65-F5344CB8AC3E}">
        <p14:creationId xmlns:p14="http://schemas.microsoft.com/office/powerpoint/2010/main" val="3474571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468FAC9-27BB-49AB-BFED-47BD70054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061" y="842645"/>
            <a:ext cx="1744067" cy="3453600"/>
          </a:xfrm>
          <a:prstGeom prst="rect">
            <a:avLst/>
          </a:prstGeom>
        </p:spPr>
      </p:pic>
      <p:cxnSp>
        <p:nvCxnSpPr>
          <p:cNvPr id="9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4200" y="1180415"/>
            <a:ext cx="0" cy="278267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96940" y="1180415"/>
            <a:ext cx="0" cy="278267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E8E3DED-8908-4360-8F12-B8D57AD9F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80" y="842645"/>
            <a:ext cx="1821773" cy="3453600"/>
          </a:xfrm>
          <a:prstGeom prst="rect">
            <a:avLst/>
          </a:prstGeom>
        </p:spPr>
      </p:pic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D31C60C-9B5F-45B3-A05A-B1FBDB3BDD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094" y="842646"/>
            <a:ext cx="1744067" cy="3453600"/>
          </a:xfrm>
          <a:prstGeom prst="rect">
            <a:avLst/>
          </a:prstGeom>
        </p:spPr>
      </p:pic>
      <p:sp>
        <p:nvSpPr>
          <p:cNvPr id="18" name="Title 3">
            <a:extLst>
              <a:ext uri="{FF2B5EF4-FFF2-40B4-BE49-F238E27FC236}">
                <a16:creationId xmlns:a16="http://schemas.microsoft.com/office/drawing/2014/main" id="{645A3582-2D5B-41C6-9A46-86B0B07FFF46}"/>
              </a:ext>
            </a:extLst>
          </p:cNvPr>
          <p:cNvSpPr txBox="1">
            <a:spLocks/>
          </p:cNvSpPr>
          <p:nvPr/>
        </p:nvSpPr>
        <p:spPr>
          <a:xfrm>
            <a:off x="723900" y="243809"/>
            <a:ext cx="7696200" cy="3963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pPr algn="ctr"/>
            <a:r>
              <a:rPr lang="en-US" sz="2800" dirty="0">
                <a:solidFill>
                  <a:srgbClr val="FF6624"/>
                </a:solidFill>
                <a:latin typeface="Tajawal" panose="00000500000000000000" pitchFamily="2" charset="-78"/>
              </a:rPr>
              <a:t>Donator’s demo</a:t>
            </a:r>
          </a:p>
        </p:txBody>
      </p:sp>
    </p:spTree>
    <p:extLst>
      <p:ext uri="{BB962C8B-B14F-4D97-AF65-F5344CB8AC3E}">
        <p14:creationId xmlns:p14="http://schemas.microsoft.com/office/powerpoint/2010/main" val="4087929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7EB60F6-C0F4-46BE-9B00-C106181CE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637" y="842645"/>
            <a:ext cx="1744067" cy="3453600"/>
          </a:xfrm>
          <a:prstGeom prst="rect">
            <a:avLst/>
          </a:prstGeom>
        </p:spPr>
      </p:pic>
      <p:cxnSp>
        <p:nvCxnSpPr>
          <p:cNvPr id="10" name="Straight Connector 12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4200" y="1180415"/>
            <a:ext cx="0" cy="278267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4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96940" y="1180415"/>
            <a:ext cx="0" cy="278267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71486DF-29D2-4A3A-A38A-D9C2C513C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98" y="842645"/>
            <a:ext cx="1761336" cy="3453600"/>
          </a:xfrm>
          <a:prstGeom prst="rect">
            <a:avLst/>
          </a:prstGeom>
        </p:spPr>
      </p:pic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895F223-FB86-4DB6-8488-01A2BDD138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254" y="842646"/>
            <a:ext cx="1752702" cy="3453600"/>
          </a:xfrm>
          <a:prstGeom prst="rect">
            <a:avLst/>
          </a:prstGeom>
        </p:spPr>
      </p:pic>
      <p:sp>
        <p:nvSpPr>
          <p:cNvPr id="19" name="Title 3">
            <a:extLst>
              <a:ext uri="{FF2B5EF4-FFF2-40B4-BE49-F238E27FC236}">
                <a16:creationId xmlns:a16="http://schemas.microsoft.com/office/drawing/2014/main" id="{40AD9F3F-6718-4022-92CE-394FA53B8CAE}"/>
              </a:ext>
            </a:extLst>
          </p:cNvPr>
          <p:cNvSpPr txBox="1">
            <a:spLocks/>
          </p:cNvSpPr>
          <p:nvPr/>
        </p:nvSpPr>
        <p:spPr>
          <a:xfrm>
            <a:off x="723900" y="243809"/>
            <a:ext cx="7696200" cy="3963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pPr algn="ctr"/>
            <a:r>
              <a:rPr lang="en-US" sz="2800" dirty="0">
                <a:solidFill>
                  <a:srgbClr val="FF6624"/>
                </a:solidFill>
                <a:latin typeface="Tajawal" panose="00000500000000000000" pitchFamily="2" charset="-78"/>
              </a:rPr>
              <a:t>Donator’s demo</a:t>
            </a:r>
          </a:p>
        </p:txBody>
      </p:sp>
    </p:spTree>
    <p:extLst>
      <p:ext uri="{BB962C8B-B14F-4D97-AF65-F5344CB8AC3E}">
        <p14:creationId xmlns:p14="http://schemas.microsoft.com/office/powerpoint/2010/main" val="4104584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lipse 19">
            <a:extLst>
              <a:ext uri="{FF2B5EF4-FFF2-40B4-BE49-F238E27FC236}">
                <a16:creationId xmlns:a16="http://schemas.microsoft.com/office/drawing/2014/main" id="{96309D64-E0D3-4349-88CB-CC32523E2E5B}"/>
              </a:ext>
            </a:extLst>
          </p:cNvPr>
          <p:cNvSpPr/>
          <p:nvPr/>
        </p:nvSpPr>
        <p:spPr>
          <a:xfrm>
            <a:off x="2469353" y="129569"/>
            <a:ext cx="786938" cy="78693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53A5D8-3B98-4BE7-8334-478BB8EE0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396363"/>
          </a:xfrm>
          <a:ln>
            <a:noFill/>
          </a:ln>
        </p:spPr>
        <p:txBody>
          <a:bodyPr>
            <a:noAutofit/>
          </a:bodyPr>
          <a:lstStyle/>
          <a:p>
            <a:r>
              <a:rPr lang="es-ES" sz="3200" dirty="0">
                <a:solidFill>
                  <a:srgbClr val="FF6624"/>
                </a:solidFill>
                <a:latin typeface="Tajawal" panose="00000500000000000000" pitchFamily="2" charset="-78"/>
              </a:rPr>
              <a:t>Project idea</a:t>
            </a:r>
            <a:endParaRPr lang="en-US" dirty="0">
              <a:solidFill>
                <a:srgbClr val="FF6624"/>
              </a:solidFill>
              <a:latin typeface="Tajawal" panose="00000500000000000000" pitchFamily="2" charset="-78"/>
            </a:endParaRPr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850FE805-3682-40F5-8C12-11A299A85B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3900" y="1139463"/>
            <a:ext cx="7696200" cy="2864574"/>
          </a:xfrm>
        </p:spPr>
        <p:txBody>
          <a:bodyPr anchor="t">
            <a:noAutofit/>
          </a:bodyPr>
          <a:lstStyle/>
          <a:p>
            <a:r>
              <a:rPr lang="en-US" sz="2000" dirty="0">
                <a:latin typeface="Tajawal" panose="00000500000000000000" pitchFamily="2" charset="-78"/>
              </a:rPr>
              <a:t>Nowadays, there are a lot of </a:t>
            </a:r>
            <a:r>
              <a:rPr lang="en-US" sz="2000" b="1" dirty="0">
                <a:latin typeface="Tajawal" panose="00000500000000000000" pitchFamily="2" charset="-78"/>
              </a:rPr>
              <a:t>places</a:t>
            </a:r>
            <a:r>
              <a:rPr lang="en-US" sz="2000" dirty="0">
                <a:latin typeface="Tajawal" panose="00000500000000000000" pitchFamily="2" charset="-78"/>
              </a:rPr>
              <a:t> that accept </a:t>
            </a:r>
            <a:r>
              <a:rPr lang="en-US" sz="2000" b="1" dirty="0">
                <a:latin typeface="Tajawal" panose="00000500000000000000" pitchFamily="2" charset="-78"/>
              </a:rPr>
              <a:t>donations</a:t>
            </a:r>
            <a:r>
              <a:rPr lang="en-US" sz="2000" dirty="0">
                <a:latin typeface="Tajawal" panose="00000500000000000000" pitchFamily="2" charset="-78"/>
              </a:rPr>
              <a:t> from different people.</a:t>
            </a:r>
          </a:p>
          <a:p>
            <a:r>
              <a:rPr lang="en-US" sz="2000" dirty="0">
                <a:latin typeface="Tajawal" panose="00000500000000000000" pitchFamily="2" charset="-78"/>
              </a:rPr>
              <a:t>It takes </a:t>
            </a:r>
            <a:r>
              <a:rPr lang="en-US" sz="2000" b="1" dirty="0">
                <a:latin typeface="Tajawal" panose="00000500000000000000" pitchFamily="2" charset="-78"/>
              </a:rPr>
              <a:t>time</a:t>
            </a:r>
            <a:r>
              <a:rPr lang="en-US" sz="2000" dirty="0">
                <a:latin typeface="Tajawal" panose="00000500000000000000" pitchFamily="2" charset="-78"/>
              </a:rPr>
              <a:t> and </a:t>
            </a:r>
            <a:r>
              <a:rPr lang="en-US" sz="2000" b="1" dirty="0">
                <a:latin typeface="Tajawal" panose="00000500000000000000" pitchFamily="2" charset="-78"/>
              </a:rPr>
              <a:t>effort</a:t>
            </a:r>
            <a:r>
              <a:rPr lang="en-US" sz="2000" dirty="0">
                <a:latin typeface="Tajawal" panose="00000500000000000000" pitchFamily="2" charset="-78"/>
              </a:rPr>
              <a:t> for people to reach out to such places, and people </a:t>
            </a:r>
            <a:r>
              <a:rPr lang="en-US" sz="2000" b="1" dirty="0">
                <a:latin typeface="Tajawal" panose="00000500000000000000" pitchFamily="2" charset="-78"/>
              </a:rPr>
              <a:t>do not even know </a:t>
            </a:r>
            <a:r>
              <a:rPr lang="en-US" sz="2000" dirty="0">
                <a:latin typeface="Tajawal" panose="00000500000000000000" pitchFamily="2" charset="-78"/>
              </a:rPr>
              <a:t>when they need such help. </a:t>
            </a:r>
          </a:p>
          <a:p>
            <a:r>
              <a:rPr lang="en-US" sz="2000" dirty="0">
                <a:latin typeface="Tajawal" panose="00000500000000000000" pitchFamily="2" charset="-78"/>
              </a:rPr>
              <a:t>So, our project idea is to solve this problem by implementing an application that </a:t>
            </a:r>
            <a:r>
              <a:rPr lang="en-US" sz="2000" b="1" dirty="0">
                <a:latin typeface="Tajawal" panose="00000500000000000000" pitchFamily="2" charset="-78"/>
              </a:rPr>
              <a:t>help</a:t>
            </a:r>
            <a:r>
              <a:rPr lang="en-US" sz="2000" dirty="0">
                <a:latin typeface="Tajawal" panose="00000500000000000000" pitchFamily="2" charset="-78"/>
              </a:rPr>
              <a:t> people to </a:t>
            </a:r>
            <a:r>
              <a:rPr lang="en-US" sz="2000" b="1" dirty="0">
                <a:latin typeface="Tajawal" panose="00000500000000000000" pitchFamily="2" charset="-78"/>
              </a:rPr>
              <a:t>donate</a:t>
            </a:r>
            <a:r>
              <a:rPr lang="en-US" sz="2000" dirty="0">
                <a:latin typeface="Tajawal" panose="00000500000000000000" pitchFamily="2" charset="-78"/>
              </a:rPr>
              <a:t> in an </a:t>
            </a:r>
            <a:r>
              <a:rPr lang="en-US" sz="2000" b="1" dirty="0">
                <a:latin typeface="Tajawal" panose="00000500000000000000" pitchFamily="2" charset="-78"/>
              </a:rPr>
              <a:t>easier way </a:t>
            </a:r>
            <a:r>
              <a:rPr lang="en-US" sz="2000" dirty="0">
                <a:latin typeface="Tajawal" panose="00000500000000000000" pitchFamily="2" charset="-78"/>
              </a:rPr>
              <a:t>and </a:t>
            </a:r>
            <a:r>
              <a:rPr lang="en-US" sz="2000" b="1" dirty="0">
                <a:latin typeface="Tajawal" panose="00000500000000000000" pitchFamily="2" charset="-78"/>
              </a:rPr>
              <a:t>notify</a:t>
            </a:r>
            <a:r>
              <a:rPr lang="en-US" sz="2000" dirty="0">
                <a:latin typeface="Tajawal" panose="00000500000000000000" pitchFamily="2" charset="-78"/>
              </a:rPr>
              <a:t> when there is an event nearby.</a:t>
            </a:r>
          </a:p>
        </p:txBody>
      </p:sp>
    </p:spTree>
    <p:extLst>
      <p:ext uri="{BB962C8B-B14F-4D97-AF65-F5344CB8AC3E}">
        <p14:creationId xmlns:p14="http://schemas.microsoft.com/office/powerpoint/2010/main" val="4267886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2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4200" y="1180415"/>
            <a:ext cx="0" cy="278267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62A13696-B8DC-42B4-8488-BC9DA1416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70" y="842645"/>
            <a:ext cx="1752702" cy="3453600"/>
          </a:xfrm>
          <a:prstGeom prst="rect">
            <a:avLst/>
          </a:prstGeom>
        </p:spPr>
      </p:pic>
      <p:cxnSp>
        <p:nvCxnSpPr>
          <p:cNvPr id="9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96940" y="1180415"/>
            <a:ext cx="0" cy="278267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8045F57-E9C7-4E25-AAD1-8C16E8542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638" y="842646"/>
            <a:ext cx="1744067" cy="3453600"/>
          </a:xfrm>
          <a:prstGeom prst="rect">
            <a:avLst/>
          </a:prstGeom>
        </p:spPr>
      </p:pic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299B39E-1116-4149-9CA2-0A0256DE39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214" y="842645"/>
            <a:ext cx="1726800" cy="3453600"/>
          </a:xfrm>
          <a:prstGeom prst="rect">
            <a:avLst/>
          </a:prstGeom>
        </p:spPr>
      </p:pic>
      <p:sp>
        <p:nvSpPr>
          <p:cNvPr id="19" name="Title 3">
            <a:extLst>
              <a:ext uri="{FF2B5EF4-FFF2-40B4-BE49-F238E27FC236}">
                <a16:creationId xmlns:a16="http://schemas.microsoft.com/office/drawing/2014/main" id="{4D71F7CF-076B-4893-8332-172C849130CB}"/>
              </a:ext>
            </a:extLst>
          </p:cNvPr>
          <p:cNvSpPr txBox="1">
            <a:spLocks/>
          </p:cNvSpPr>
          <p:nvPr/>
        </p:nvSpPr>
        <p:spPr>
          <a:xfrm>
            <a:off x="723900" y="243809"/>
            <a:ext cx="7696200" cy="3963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oiret One" panose="02000000000000000000" pitchFamily="2" charset="0"/>
                <a:ea typeface="+mj-ea"/>
                <a:cs typeface="Tajawal" panose="00000500000000000000" pitchFamily="2" charset="-78"/>
              </a:defRPr>
            </a:lvl1pPr>
          </a:lstStyle>
          <a:p>
            <a:pPr algn="ctr"/>
            <a:r>
              <a:rPr lang="en-US" sz="2800" dirty="0">
                <a:solidFill>
                  <a:srgbClr val="FF6624"/>
                </a:solidFill>
                <a:latin typeface="Tajawal" panose="00000500000000000000" pitchFamily="2" charset="-78"/>
              </a:rPr>
              <a:t>Donator’s demo</a:t>
            </a:r>
          </a:p>
        </p:txBody>
      </p:sp>
    </p:spTree>
    <p:extLst>
      <p:ext uri="{BB962C8B-B14F-4D97-AF65-F5344CB8AC3E}">
        <p14:creationId xmlns:p14="http://schemas.microsoft.com/office/powerpoint/2010/main" val="2532849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07559" y="1180415"/>
            <a:ext cx="0" cy="278267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54446" y="1180415"/>
            <a:ext cx="0" cy="278267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C48C7A5-93D3-423F-B4EA-DDA249C7C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65" y="842645"/>
            <a:ext cx="1744067" cy="345360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17465" y="1180415"/>
            <a:ext cx="0" cy="278267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7F61CDF-F7E3-4B0A-BE6B-833B868A4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582" y="842645"/>
            <a:ext cx="1744067" cy="3453600"/>
          </a:xfrm>
          <a:prstGeom prst="rect">
            <a:avLst/>
          </a:prstGeom>
        </p:spPr>
      </p:pic>
      <p:pic>
        <p:nvPicPr>
          <p:cNvPr id="19" name="Picture 1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97836F7-1F5C-4EA4-A5ED-26306685E3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34" y="842645"/>
            <a:ext cx="1735434" cy="3453600"/>
          </a:xfrm>
          <a:prstGeom prst="rect">
            <a:avLst/>
          </a:prstGeom>
        </p:spPr>
      </p:pic>
      <p:pic>
        <p:nvPicPr>
          <p:cNvPr id="21" name="Picture 20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8630F73-BA06-4781-941F-72655EACBD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17" y="842645"/>
            <a:ext cx="1735434" cy="3453600"/>
          </a:xfrm>
          <a:prstGeom prst="rect">
            <a:avLst/>
          </a:prstGeom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743511F1-5291-4313-B204-B00FA48FA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243809"/>
            <a:ext cx="7696200" cy="396363"/>
          </a:xfrm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en-US" sz="2800" dirty="0">
                <a:solidFill>
                  <a:srgbClr val="FF6624"/>
                </a:solidFill>
                <a:latin typeface="Tajawal" panose="00000500000000000000" pitchFamily="2" charset="-78"/>
              </a:rPr>
              <a:t>O</a:t>
            </a:r>
            <a:r>
              <a:rPr lang="en-US" sz="2800">
                <a:solidFill>
                  <a:srgbClr val="FF6624"/>
                </a:solidFill>
                <a:latin typeface="Tajawal" panose="00000500000000000000" pitchFamily="2" charset="-78"/>
              </a:rPr>
              <a:t>rganization’s </a:t>
            </a:r>
            <a:r>
              <a:rPr lang="en-US" sz="2800" dirty="0">
                <a:solidFill>
                  <a:srgbClr val="FF6624"/>
                </a:solidFill>
                <a:latin typeface="Tajawal" panose="00000500000000000000" pitchFamily="2" charset="-78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014728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Elipse 56">
            <a:extLst>
              <a:ext uri="{FF2B5EF4-FFF2-40B4-BE49-F238E27FC236}">
                <a16:creationId xmlns:a16="http://schemas.microsoft.com/office/drawing/2014/main" id="{B299D0F1-3F38-4069-AACF-E9E954C74A53}"/>
              </a:ext>
            </a:extLst>
          </p:cNvPr>
          <p:cNvSpPr/>
          <p:nvPr/>
        </p:nvSpPr>
        <p:spPr>
          <a:xfrm>
            <a:off x="4170666" y="2835380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F7876A34-3488-4D1E-B840-8D4BA20D2559}"/>
              </a:ext>
            </a:extLst>
          </p:cNvPr>
          <p:cNvSpPr/>
          <p:nvPr/>
        </p:nvSpPr>
        <p:spPr>
          <a:xfrm>
            <a:off x="1101747" y="2835380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C8713E30-2FEA-4D91-8465-665981435A85}"/>
              </a:ext>
            </a:extLst>
          </p:cNvPr>
          <p:cNvSpPr/>
          <p:nvPr/>
        </p:nvSpPr>
        <p:spPr>
          <a:xfrm>
            <a:off x="4170666" y="1028814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41017543-0269-434A-92E4-0E0A1D3EA432}"/>
              </a:ext>
            </a:extLst>
          </p:cNvPr>
          <p:cNvSpPr/>
          <p:nvPr/>
        </p:nvSpPr>
        <p:spPr>
          <a:xfrm>
            <a:off x="1121413" y="1028814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4AD8DF-7D23-45C7-BCC3-90B63A7C0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396363"/>
          </a:xfrm>
        </p:spPr>
        <p:txBody>
          <a:bodyPr>
            <a:noAutofit/>
          </a:bodyPr>
          <a:lstStyle/>
          <a:p>
            <a:r>
              <a:rPr lang="es-ES" dirty="0"/>
              <a:t>TABLE OF CONTENTS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5F4F2C3-D71D-4ED5-9EB8-3CE2E0210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1388" y="2208210"/>
            <a:ext cx="2548800" cy="388800"/>
          </a:xfrm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dirty="0"/>
              <a:t>Idea </a:t>
            </a:r>
            <a:r>
              <a:rPr lang="en-US" dirty="0"/>
              <a:t>description</a:t>
            </a:r>
            <a:r>
              <a:rPr lang="es-ES" dirty="0"/>
              <a:t> and 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domain of interest.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8DC3EEF-5017-41A6-A727-D5A4F5DABB3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31388" y="1815810"/>
            <a:ext cx="2548800" cy="392400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s-ES" sz="1800" dirty="0"/>
              <a:t>Project idea</a:t>
            </a:r>
            <a:endParaRPr lang="en-US" sz="1800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00B1C4A-E261-475B-89BC-615B6F75E15E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3291450" y="2208210"/>
            <a:ext cx="2548800" cy="388800"/>
          </a:xfrm>
          <a:ln>
            <a:noFill/>
          </a:ln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Problems to be solved.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C7B880B-F91A-4FC9-86C5-670D9EB16706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290729" y="1815810"/>
            <a:ext cx="2550242" cy="392400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1800" dirty="0"/>
              <a:t>Problem</a:t>
            </a:r>
            <a:r>
              <a:rPr lang="es-ES" sz="1800" dirty="0"/>
              <a:t> </a:t>
            </a:r>
            <a:r>
              <a:rPr lang="en-US" sz="1800" dirty="0"/>
              <a:t>significance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70B8658B-FC1A-4DEB-B0F3-1CB0A2188190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291450" y="4008210"/>
            <a:ext cx="2548800" cy="393192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dirty="0"/>
              <a:t>Successive screenshots of our application.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396EC908-83DE-49A7-8769-E1FE437053FB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3290729" y="3630210"/>
            <a:ext cx="2550242" cy="393192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1800" dirty="0"/>
              <a:t>Demo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87F3D26C-5FDD-47D6-895B-6410482882A6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231388" y="4008210"/>
            <a:ext cx="2548800" cy="393192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dirty="0"/>
              <a:t>Tasks to be fulfilled.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F5B6260-2385-41BD-8D1B-1FCF10CDD7E9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230667" y="3631002"/>
            <a:ext cx="2550242" cy="392400"/>
          </a:xfrm>
          <a:ln>
            <a:noFill/>
          </a:ln>
        </p:spPr>
        <p:txBody>
          <a:bodyPr anchor="ctr">
            <a:normAutofit/>
          </a:bodyPr>
          <a:lstStyle/>
          <a:p>
            <a:r>
              <a:rPr lang="es-ES" sz="1800" dirty="0"/>
              <a:t>Time Plan</a:t>
            </a:r>
            <a:endParaRPr lang="en-US" sz="1800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4C9C261-FC07-46C3-9065-7A2FA99C8741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231388" y="1250810"/>
            <a:ext cx="2548800" cy="392400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s-ES" dirty="0">
                <a:solidFill>
                  <a:srgbClr val="FF6624"/>
                </a:solidFill>
              </a:rPr>
              <a:t>01</a:t>
            </a:r>
            <a:endParaRPr lang="en-US" dirty="0">
              <a:solidFill>
                <a:srgbClr val="FF6624"/>
              </a:solidFill>
            </a:endParaRP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DC7F2D0-86BF-4E65-880D-FC157B655171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3290729" y="1257160"/>
            <a:ext cx="2550242" cy="392400"/>
          </a:xfrm>
        </p:spPr>
        <p:txBody>
          <a:bodyPr anchor="ctr">
            <a:noAutofit/>
          </a:bodyPr>
          <a:lstStyle/>
          <a:p>
            <a:r>
              <a:rPr lang="es-ES" dirty="0">
                <a:solidFill>
                  <a:srgbClr val="FF6624"/>
                </a:solidFill>
              </a:rPr>
              <a:t>02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0C0CB09-2E05-4FE4-AB75-397027B0BA0B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230667" y="3053560"/>
            <a:ext cx="2550242" cy="414984"/>
          </a:xfrm>
        </p:spPr>
        <p:txBody>
          <a:bodyPr anchor="ctr"/>
          <a:lstStyle/>
          <a:p>
            <a:r>
              <a:rPr lang="es-ES" dirty="0">
                <a:solidFill>
                  <a:srgbClr val="FF6624"/>
                </a:solidFill>
              </a:rPr>
              <a:t>04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02FF1A-4FB8-46EB-9235-0140EB8A383F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3290729" y="3053560"/>
            <a:ext cx="2550242" cy="414984"/>
          </a:xfrm>
        </p:spPr>
        <p:txBody>
          <a:bodyPr anchor="ctr"/>
          <a:lstStyle/>
          <a:p>
            <a:r>
              <a:rPr lang="es-ES" dirty="0">
                <a:solidFill>
                  <a:srgbClr val="FF6624"/>
                </a:solidFill>
              </a:rPr>
              <a:t>05</a:t>
            </a:r>
          </a:p>
        </p:txBody>
      </p:sp>
      <p:sp>
        <p:nvSpPr>
          <p:cNvPr id="47" name="Elipse 56">
            <a:extLst>
              <a:ext uri="{FF2B5EF4-FFF2-40B4-BE49-F238E27FC236}">
                <a16:creationId xmlns:a16="http://schemas.microsoft.com/office/drawing/2014/main" id="{A18943F7-FDD6-4310-8FF8-212329C42FAC}"/>
              </a:ext>
            </a:extLst>
          </p:cNvPr>
          <p:cNvSpPr/>
          <p:nvPr/>
        </p:nvSpPr>
        <p:spPr>
          <a:xfrm>
            <a:off x="7230007" y="2835380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8" name="Elipse 52">
            <a:extLst>
              <a:ext uri="{FF2B5EF4-FFF2-40B4-BE49-F238E27FC236}">
                <a16:creationId xmlns:a16="http://schemas.microsoft.com/office/drawing/2014/main" id="{8E22B6B5-73F4-4585-B5E2-1A24B7395A30}"/>
              </a:ext>
            </a:extLst>
          </p:cNvPr>
          <p:cNvSpPr/>
          <p:nvPr/>
        </p:nvSpPr>
        <p:spPr>
          <a:xfrm>
            <a:off x="7230007" y="1028814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5" name="Text Placeholder 20">
            <a:extLst>
              <a:ext uri="{FF2B5EF4-FFF2-40B4-BE49-F238E27FC236}">
                <a16:creationId xmlns:a16="http://schemas.microsoft.com/office/drawing/2014/main" id="{71EBDB88-3602-452F-8D50-DCAA170AC978}"/>
              </a:ext>
            </a:extLst>
          </p:cNvPr>
          <p:cNvSpPr txBox="1">
            <a:spLocks/>
          </p:cNvSpPr>
          <p:nvPr/>
        </p:nvSpPr>
        <p:spPr>
          <a:xfrm>
            <a:off x="6350791" y="2208210"/>
            <a:ext cx="2548800" cy="3888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>
                <a:latin typeface="Tajawal" panose="00000500000000000000" pitchFamily="2" charset="-78"/>
              </a:rPr>
              <a:t>Requirements and important diagrams.</a:t>
            </a:r>
          </a:p>
        </p:txBody>
      </p:sp>
      <p:sp>
        <p:nvSpPr>
          <p:cNvPr id="56" name="Text Placeholder 25">
            <a:extLst>
              <a:ext uri="{FF2B5EF4-FFF2-40B4-BE49-F238E27FC236}">
                <a16:creationId xmlns:a16="http://schemas.microsoft.com/office/drawing/2014/main" id="{16B21B65-3872-4A7B-98AE-362330FDF9B1}"/>
              </a:ext>
            </a:extLst>
          </p:cNvPr>
          <p:cNvSpPr txBox="1">
            <a:spLocks/>
          </p:cNvSpPr>
          <p:nvPr/>
        </p:nvSpPr>
        <p:spPr>
          <a:xfrm>
            <a:off x="6350070" y="1815810"/>
            <a:ext cx="2550242" cy="3924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tx1"/>
                </a:solidFill>
                <a:latin typeface="Poiret One" panose="02000000000000000000" pitchFamily="2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>
                <a:latin typeface="Tajawal" panose="00000500000000000000" pitchFamily="2" charset="-78"/>
              </a:rPr>
              <a:t>Project </a:t>
            </a:r>
            <a:r>
              <a:rPr lang="en-US" sz="1800" dirty="0">
                <a:latin typeface="Tajawal" panose="00000500000000000000" pitchFamily="2" charset="-78"/>
              </a:rPr>
              <a:t>specifications</a:t>
            </a:r>
          </a:p>
        </p:txBody>
      </p:sp>
      <p:sp>
        <p:nvSpPr>
          <p:cNvPr id="61" name="Text Placeholder 27">
            <a:extLst>
              <a:ext uri="{FF2B5EF4-FFF2-40B4-BE49-F238E27FC236}">
                <a16:creationId xmlns:a16="http://schemas.microsoft.com/office/drawing/2014/main" id="{2DE68194-7C48-48E5-B914-7D3E9F2F8067}"/>
              </a:ext>
            </a:extLst>
          </p:cNvPr>
          <p:cNvSpPr txBox="1">
            <a:spLocks/>
          </p:cNvSpPr>
          <p:nvPr/>
        </p:nvSpPr>
        <p:spPr>
          <a:xfrm>
            <a:off x="6350070" y="3630210"/>
            <a:ext cx="2550242" cy="39319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tx1"/>
                </a:solidFill>
                <a:latin typeface="Poiret One" panose="02000000000000000000" pitchFamily="2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noProof="1">
                <a:latin typeface="Tajawal" panose="00000500000000000000" pitchFamily="2" charset="-78"/>
              </a:rPr>
              <a:t>Conclusion</a:t>
            </a:r>
          </a:p>
        </p:txBody>
      </p:sp>
      <p:sp>
        <p:nvSpPr>
          <p:cNvPr id="62" name="Marcador de texto 1">
            <a:extLst>
              <a:ext uri="{FF2B5EF4-FFF2-40B4-BE49-F238E27FC236}">
                <a16:creationId xmlns:a16="http://schemas.microsoft.com/office/drawing/2014/main" id="{CD269526-CA16-430C-88D7-D3FD694BDA78}"/>
              </a:ext>
            </a:extLst>
          </p:cNvPr>
          <p:cNvSpPr txBox="1">
            <a:spLocks/>
          </p:cNvSpPr>
          <p:nvPr/>
        </p:nvSpPr>
        <p:spPr>
          <a:xfrm>
            <a:off x="6350070" y="1257160"/>
            <a:ext cx="2550242" cy="39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bg1"/>
                </a:solidFill>
                <a:latin typeface="Poiret One" panose="02000000000000000000" pitchFamily="2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rgbClr val="FF6624"/>
                </a:solidFill>
                <a:latin typeface="Tajawal" panose="00000500000000000000" pitchFamily="2" charset="-78"/>
              </a:rPr>
              <a:t>03</a:t>
            </a:r>
          </a:p>
        </p:txBody>
      </p:sp>
      <p:sp>
        <p:nvSpPr>
          <p:cNvPr id="63" name="Marcador de texto 4">
            <a:extLst>
              <a:ext uri="{FF2B5EF4-FFF2-40B4-BE49-F238E27FC236}">
                <a16:creationId xmlns:a16="http://schemas.microsoft.com/office/drawing/2014/main" id="{62D6B263-5239-4872-8499-FE8EFBAF4620}"/>
              </a:ext>
            </a:extLst>
          </p:cNvPr>
          <p:cNvSpPr txBox="1">
            <a:spLocks/>
          </p:cNvSpPr>
          <p:nvPr/>
        </p:nvSpPr>
        <p:spPr>
          <a:xfrm>
            <a:off x="6350070" y="3053560"/>
            <a:ext cx="2550242" cy="4149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bg1"/>
                </a:solidFill>
                <a:latin typeface="Poiret One" panose="02000000000000000000" pitchFamily="2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rgbClr val="FF6624"/>
                </a:solidFill>
                <a:latin typeface="Tajawal" panose="00000500000000000000" pitchFamily="2" charset="-78"/>
              </a:rPr>
              <a:t>06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25E0FE35-3B84-4160-A871-7B5233343728}"/>
              </a:ext>
            </a:extLst>
          </p:cNvPr>
          <p:cNvSpPr txBox="1">
            <a:spLocks/>
          </p:cNvSpPr>
          <p:nvPr/>
        </p:nvSpPr>
        <p:spPr>
          <a:xfrm>
            <a:off x="6350791" y="4023402"/>
            <a:ext cx="2548800" cy="39319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Conclusion to what we have said.</a:t>
            </a:r>
          </a:p>
        </p:txBody>
      </p:sp>
    </p:spTree>
    <p:extLst>
      <p:ext uri="{BB962C8B-B14F-4D97-AF65-F5344CB8AC3E}">
        <p14:creationId xmlns:p14="http://schemas.microsoft.com/office/powerpoint/2010/main" val="84709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ipse 10">
            <a:extLst>
              <a:ext uri="{FF2B5EF4-FFF2-40B4-BE49-F238E27FC236}">
                <a16:creationId xmlns:a16="http://schemas.microsoft.com/office/drawing/2014/main" id="{ABD6BD12-3E08-48BC-9F70-A8C3E2FC38B7}"/>
              </a:ext>
            </a:extLst>
          </p:cNvPr>
          <p:cNvSpPr/>
          <p:nvPr/>
        </p:nvSpPr>
        <p:spPr>
          <a:xfrm>
            <a:off x="5914956" y="867958"/>
            <a:ext cx="1111386" cy="1112310"/>
          </a:xfrm>
          <a:prstGeom prst="ellipse">
            <a:avLst/>
          </a:prstGeom>
          <a:solidFill>
            <a:schemeClr val="bg1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876520" y="1126915"/>
            <a:ext cx="1187700" cy="766187"/>
          </a:xfrm>
          <a:ln>
            <a:noFill/>
          </a:ln>
        </p:spPr>
        <p:txBody>
          <a:bodyPr anchor="ctr">
            <a:normAutofit lnSpcReduction="10000"/>
          </a:bodyPr>
          <a:lstStyle/>
          <a:p>
            <a:r>
              <a:rPr lang="es-ES" dirty="0">
                <a:solidFill>
                  <a:srgbClr val="FF6624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06</a:t>
            </a:r>
            <a:endParaRPr lang="en-US" dirty="0">
              <a:solidFill>
                <a:srgbClr val="FF6624"/>
              </a:solidFill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EA01894-1059-479F-BD2E-BCD8FA850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" r="1512"/>
          <a:stretch/>
        </p:blipFill>
        <p:spPr>
          <a:xfrm>
            <a:off x="0" y="840019"/>
            <a:ext cx="3667529" cy="3412298"/>
          </a:xfrm>
          <a:prstGeom prst="flowChartDelay">
            <a:avLst/>
          </a:prstGeom>
          <a:ln>
            <a:noFill/>
          </a:ln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99169E93-ACB8-4991-827C-F0A8940D6FB8}"/>
              </a:ext>
            </a:extLst>
          </p:cNvPr>
          <p:cNvSpPr/>
          <p:nvPr/>
        </p:nvSpPr>
        <p:spPr>
          <a:xfrm>
            <a:off x="5905102" y="1034887"/>
            <a:ext cx="1187700" cy="7661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1B25B0CA-C5CE-4173-99DF-78B12F2A3882}"/>
              </a:ext>
            </a:extLst>
          </p:cNvPr>
          <p:cNvSpPr/>
          <p:nvPr/>
        </p:nvSpPr>
        <p:spPr>
          <a:xfrm>
            <a:off x="4600301" y="2061528"/>
            <a:ext cx="3797299" cy="101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1BDE57E6-F35A-4CF7-B03F-E89A43CF968A}"/>
              </a:ext>
            </a:extLst>
          </p:cNvPr>
          <p:cNvSpPr/>
          <p:nvPr/>
        </p:nvSpPr>
        <p:spPr>
          <a:xfrm>
            <a:off x="4910183" y="3083798"/>
            <a:ext cx="3177540" cy="6519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8FA15FF7-3C0E-496F-A489-D32886300837}"/>
              </a:ext>
            </a:extLst>
          </p:cNvPr>
          <p:cNvSpPr txBox="1">
            <a:spLocks/>
          </p:cNvSpPr>
          <p:nvPr/>
        </p:nvSpPr>
        <p:spPr>
          <a:xfrm>
            <a:off x="5224550" y="3287562"/>
            <a:ext cx="2548800" cy="39319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indent="0" algn="ctr" defTabSz="6858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latin typeface="Tajawal" panose="00000500000000000000" pitchFamily="2" charset="-78"/>
                <a:cs typeface="Tajawal" panose="00000500000000000000" pitchFamily="2" charset="-78"/>
              </a:defRPr>
            </a:lvl1pPr>
            <a:lvl2pPr marL="342900" indent="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cs typeface="Tajawal" panose="00000500000000000000" pitchFamily="2" charset="-78"/>
              </a:defRPr>
            </a:lvl2pPr>
            <a:lvl3pPr marL="685800" indent="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cs typeface="Tajawal" panose="00000500000000000000" pitchFamily="2" charset="-78"/>
              </a:defRPr>
            </a:lvl3pPr>
            <a:lvl4pPr marL="1028700" indent="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cs typeface="Tajawal" panose="00000500000000000000" pitchFamily="2" charset="-78"/>
              </a:defRPr>
            </a:lvl4pPr>
            <a:lvl5pPr marL="1371600" indent="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cs typeface="Tajawal" panose="00000500000000000000" pitchFamily="2" charset="-78"/>
              </a:defRPr>
            </a:lvl5pPr>
            <a:lvl6pPr marL="1714500" indent="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Conclusion to what we have said.</a:t>
            </a:r>
          </a:p>
        </p:txBody>
      </p:sp>
      <p:sp>
        <p:nvSpPr>
          <p:cNvPr id="12" name="Text Placeholder 27">
            <a:extLst>
              <a:ext uri="{FF2B5EF4-FFF2-40B4-BE49-F238E27FC236}">
                <a16:creationId xmlns:a16="http://schemas.microsoft.com/office/drawing/2014/main" id="{0FFC0C57-24BE-4458-9A7C-BA336D6D5187}"/>
              </a:ext>
            </a:extLst>
          </p:cNvPr>
          <p:cNvSpPr txBox="1">
            <a:spLocks/>
          </p:cNvSpPr>
          <p:nvPr/>
        </p:nvSpPr>
        <p:spPr>
          <a:xfrm>
            <a:off x="4766680" y="2221339"/>
            <a:ext cx="3407380" cy="96434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tx1"/>
                </a:solidFill>
                <a:latin typeface="Poiret One" panose="02000000000000000000" pitchFamily="2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noProof="1">
                <a:latin typeface="Tajawal" panose="00000500000000000000" pitchFamily="2" charset="-78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711401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lipse 19">
            <a:extLst>
              <a:ext uri="{FF2B5EF4-FFF2-40B4-BE49-F238E27FC236}">
                <a16:creationId xmlns:a16="http://schemas.microsoft.com/office/drawing/2014/main" id="{96309D64-E0D3-4349-88CB-CC32523E2E5B}"/>
              </a:ext>
            </a:extLst>
          </p:cNvPr>
          <p:cNvSpPr/>
          <p:nvPr/>
        </p:nvSpPr>
        <p:spPr>
          <a:xfrm>
            <a:off x="2469353" y="129569"/>
            <a:ext cx="786938" cy="78693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CD8F9412-2653-45E7-9E0C-5BC42B98A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797501"/>
            <a:ext cx="7696200" cy="922389"/>
          </a:xfrm>
        </p:spPr>
        <p:txBody>
          <a:bodyPr>
            <a:noAutofit/>
          </a:bodyPr>
          <a:lstStyle/>
          <a:p>
            <a:r>
              <a:rPr lang="es-ES" sz="9000" dirty="0">
                <a:latin typeface="Tajawal" panose="00000500000000000000" pitchFamily="2" charset="-78"/>
              </a:rPr>
              <a:t>THANKS!</a:t>
            </a:r>
            <a:endParaRPr lang="en-US" sz="9000" dirty="0">
              <a:latin typeface="Tajawal" panose="00000500000000000000" pitchFamily="2" charset="-78"/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FC49ADA-0128-47E0-83BE-D5F3E03DA214}"/>
              </a:ext>
            </a:extLst>
          </p:cNvPr>
          <p:cNvSpPr txBox="1">
            <a:spLocks/>
          </p:cNvSpPr>
          <p:nvPr/>
        </p:nvSpPr>
        <p:spPr>
          <a:xfrm>
            <a:off x="2654559" y="1662488"/>
            <a:ext cx="3837600" cy="11529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1pPr>
            <a:lvl2pPr marL="6286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2pPr>
            <a:lvl3pPr marL="9715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3pPr>
            <a:lvl4pPr marL="13144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4pPr>
            <a:lvl5pPr marL="16573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rgbClr val="FF6624"/>
                </a:solidFill>
              </a:rPr>
              <a:t>Do you have any questions?</a:t>
            </a:r>
          </a:p>
          <a:p>
            <a:pPr algn="ctr"/>
            <a:r>
              <a:rPr lang="en-US" sz="1400" dirty="0">
                <a:solidFill>
                  <a:srgbClr val="FF6624"/>
                </a:solidFill>
              </a:rPr>
              <a:t>kherwallet@gmail.com 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39ED3D-A517-4E00-889E-9D3D290AD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379" y="2591408"/>
            <a:ext cx="2377241" cy="189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61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Elipse 56">
            <a:extLst>
              <a:ext uri="{FF2B5EF4-FFF2-40B4-BE49-F238E27FC236}">
                <a16:creationId xmlns:a16="http://schemas.microsoft.com/office/drawing/2014/main" id="{B299D0F1-3F38-4069-AACF-E9E954C74A53}"/>
              </a:ext>
            </a:extLst>
          </p:cNvPr>
          <p:cNvSpPr/>
          <p:nvPr/>
        </p:nvSpPr>
        <p:spPr>
          <a:xfrm>
            <a:off x="4170666" y="2835380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F7876A34-3488-4D1E-B840-8D4BA20D2559}"/>
              </a:ext>
            </a:extLst>
          </p:cNvPr>
          <p:cNvSpPr/>
          <p:nvPr/>
        </p:nvSpPr>
        <p:spPr>
          <a:xfrm>
            <a:off x="1101747" y="2835380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C8713E30-2FEA-4D91-8465-665981435A85}"/>
              </a:ext>
            </a:extLst>
          </p:cNvPr>
          <p:cNvSpPr/>
          <p:nvPr/>
        </p:nvSpPr>
        <p:spPr>
          <a:xfrm>
            <a:off x="4170666" y="1028814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41017543-0269-434A-92E4-0E0A1D3EA432}"/>
              </a:ext>
            </a:extLst>
          </p:cNvPr>
          <p:cNvSpPr/>
          <p:nvPr/>
        </p:nvSpPr>
        <p:spPr>
          <a:xfrm>
            <a:off x="1121413" y="1028814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4AD8DF-7D23-45C7-BCC3-90B63A7C0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396363"/>
          </a:xfrm>
        </p:spPr>
        <p:txBody>
          <a:bodyPr>
            <a:noAutofit/>
          </a:bodyPr>
          <a:lstStyle/>
          <a:p>
            <a:r>
              <a:rPr lang="es-ES" dirty="0"/>
              <a:t>TABLE OF CONTENTS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5F4F2C3-D71D-4ED5-9EB8-3CE2E0210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1388" y="2208210"/>
            <a:ext cx="2548800" cy="388800"/>
          </a:xfrm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dirty="0"/>
              <a:t>Idea </a:t>
            </a:r>
            <a:r>
              <a:rPr lang="en-US" dirty="0"/>
              <a:t>description</a:t>
            </a:r>
            <a:r>
              <a:rPr lang="es-ES" dirty="0"/>
              <a:t> and 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domain of interest.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8DC3EEF-5017-41A6-A727-D5A4F5DABB3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31388" y="1815810"/>
            <a:ext cx="2548800" cy="392400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s-ES" sz="1800" dirty="0"/>
              <a:t>Project idea</a:t>
            </a:r>
            <a:endParaRPr lang="en-US" sz="1800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00B1C4A-E261-475B-89BC-615B6F75E15E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3291450" y="2208210"/>
            <a:ext cx="2548800" cy="388800"/>
          </a:xfrm>
          <a:ln>
            <a:noFill/>
          </a:ln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Problems to be solved.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C7B880B-F91A-4FC9-86C5-670D9EB16706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290729" y="1815810"/>
            <a:ext cx="2550242" cy="392400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1800" dirty="0"/>
              <a:t>Problem</a:t>
            </a:r>
            <a:r>
              <a:rPr lang="es-ES" sz="1800" dirty="0"/>
              <a:t> </a:t>
            </a:r>
            <a:r>
              <a:rPr lang="en-US" sz="1800" dirty="0"/>
              <a:t>significance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70B8658B-FC1A-4DEB-B0F3-1CB0A2188190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291450" y="4008210"/>
            <a:ext cx="2548800" cy="393192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dirty="0"/>
              <a:t>Successive screenshots of our application.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396EC908-83DE-49A7-8769-E1FE437053FB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3290729" y="3630210"/>
            <a:ext cx="2550242" cy="393192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1800" dirty="0"/>
              <a:t>Demo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87F3D26C-5FDD-47D6-895B-6410482882A6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231388" y="4008210"/>
            <a:ext cx="2548800" cy="393192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dirty="0"/>
              <a:t>Tasks to be fulfilled.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F5B6260-2385-41BD-8D1B-1FCF10CDD7E9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230667" y="3633810"/>
            <a:ext cx="2550242" cy="392400"/>
          </a:xfrm>
          <a:ln>
            <a:noFill/>
          </a:ln>
        </p:spPr>
        <p:txBody>
          <a:bodyPr anchor="ctr">
            <a:normAutofit/>
          </a:bodyPr>
          <a:lstStyle/>
          <a:p>
            <a:r>
              <a:rPr lang="es-ES" sz="1800" dirty="0"/>
              <a:t>Time Plan</a:t>
            </a:r>
            <a:endParaRPr lang="en-US" sz="1800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4C9C261-FC07-46C3-9065-7A2FA99C8741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231388" y="1250810"/>
            <a:ext cx="2548800" cy="392400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s-ES" dirty="0">
                <a:solidFill>
                  <a:srgbClr val="FF6624"/>
                </a:solidFill>
              </a:rPr>
              <a:t>01</a:t>
            </a:r>
            <a:endParaRPr lang="en-US" dirty="0">
              <a:solidFill>
                <a:srgbClr val="FF6624"/>
              </a:solidFill>
            </a:endParaRP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DC7F2D0-86BF-4E65-880D-FC157B655171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3290729" y="1257160"/>
            <a:ext cx="2550242" cy="392400"/>
          </a:xfrm>
        </p:spPr>
        <p:txBody>
          <a:bodyPr anchor="ctr">
            <a:noAutofit/>
          </a:bodyPr>
          <a:lstStyle/>
          <a:p>
            <a:r>
              <a:rPr lang="es-ES" dirty="0">
                <a:solidFill>
                  <a:srgbClr val="FF6624"/>
                </a:solidFill>
              </a:rPr>
              <a:t>02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0C0CB09-2E05-4FE4-AB75-397027B0BA0B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230667" y="3053560"/>
            <a:ext cx="2550242" cy="414984"/>
          </a:xfrm>
        </p:spPr>
        <p:txBody>
          <a:bodyPr anchor="ctr"/>
          <a:lstStyle/>
          <a:p>
            <a:r>
              <a:rPr lang="es-ES" dirty="0">
                <a:solidFill>
                  <a:srgbClr val="FF6624"/>
                </a:solidFill>
              </a:rPr>
              <a:t>04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02FF1A-4FB8-46EB-9235-0140EB8A383F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3290729" y="3053560"/>
            <a:ext cx="2550242" cy="414984"/>
          </a:xfrm>
        </p:spPr>
        <p:txBody>
          <a:bodyPr anchor="ctr"/>
          <a:lstStyle/>
          <a:p>
            <a:r>
              <a:rPr lang="es-ES" dirty="0">
                <a:solidFill>
                  <a:srgbClr val="FF6624"/>
                </a:solidFill>
              </a:rPr>
              <a:t>05</a:t>
            </a:r>
          </a:p>
        </p:txBody>
      </p:sp>
      <p:sp>
        <p:nvSpPr>
          <p:cNvPr id="47" name="Elipse 56">
            <a:extLst>
              <a:ext uri="{FF2B5EF4-FFF2-40B4-BE49-F238E27FC236}">
                <a16:creationId xmlns:a16="http://schemas.microsoft.com/office/drawing/2014/main" id="{A18943F7-FDD6-4310-8FF8-212329C42FAC}"/>
              </a:ext>
            </a:extLst>
          </p:cNvPr>
          <p:cNvSpPr/>
          <p:nvPr/>
        </p:nvSpPr>
        <p:spPr>
          <a:xfrm>
            <a:off x="7230007" y="2835380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8" name="Elipse 52">
            <a:extLst>
              <a:ext uri="{FF2B5EF4-FFF2-40B4-BE49-F238E27FC236}">
                <a16:creationId xmlns:a16="http://schemas.microsoft.com/office/drawing/2014/main" id="{8E22B6B5-73F4-4585-B5E2-1A24B7395A30}"/>
              </a:ext>
            </a:extLst>
          </p:cNvPr>
          <p:cNvSpPr/>
          <p:nvPr/>
        </p:nvSpPr>
        <p:spPr>
          <a:xfrm>
            <a:off x="7230007" y="1028814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5" name="Text Placeholder 20">
            <a:extLst>
              <a:ext uri="{FF2B5EF4-FFF2-40B4-BE49-F238E27FC236}">
                <a16:creationId xmlns:a16="http://schemas.microsoft.com/office/drawing/2014/main" id="{71EBDB88-3602-452F-8D50-DCAA170AC978}"/>
              </a:ext>
            </a:extLst>
          </p:cNvPr>
          <p:cNvSpPr txBox="1">
            <a:spLocks/>
          </p:cNvSpPr>
          <p:nvPr/>
        </p:nvSpPr>
        <p:spPr>
          <a:xfrm>
            <a:off x="6350791" y="2208210"/>
            <a:ext cx="2548800" cy="3888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>
                <a:latin typeface="Tajawal" panose="00000500000000000000" pitchFamily="2" charset="-78"/>
              </a:rPr>
              <a:t>Requirements and important diagrams.</a:t>
            </a:r>
          </a:p>
        </p:txBody>
      </p:sp>
      <p:sp>
        <p:nvSpPr>
          <p:cNvPr id="56" name="Text Placeholder 25">
            <a:extLst>
              <a:ext uri="{FF2B5EF4-FFF2-40B4-BE49-F238E27FC236}">
                <a16:creationId xmlns:a16="http://schemas.microsoft.com/office/drawing/2014/main" id="{16B21B65-3872-4A7B-98AE-362330FDF9B1}"/>
              </a:ext>
            </a:extLst>
          </p:cNvPr>
          <p:cNvSpPr txBox="1">
            <a:spLocks/>
          </p:cNvSpPr>
          <p:nvPr/>
        </p:nvSpPr>
        <p:spPr>
          <a:xfrm>
            <a:off x="6350070" y="1815810"/>
            <a:ext cx="2550242" cy="3924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tx1"/>
                </a:solidFill>
                <a:latin typeface="Poiret One" panose="02000000000000000000" pitchFamily="2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>
                <a:latin typeface="Tajawal" panose="00000500000000000000" pitchFamily="2" charset="-78"/>
              </a:rPr>
              <a:t>Project </a:t>
            </a:r>
            <a:r>
              <a:rPr lang="en-US" sz="1800" dirty="0">
                <a:latin typeface="Tajawal" panose="00000500000000000000" pitchFamily="2" charset="-78"/>
              </a:rPr>
              <a:t>specifications</a:t>
            </a:r>
          </a:p>
        </p:txBody>
      </p:sp>
      <p:sp>
        <p:nvSpPr>
          <p:cNvPr id="61" name="Text Placeholder 27">
            <a:extLst>
              <a:ext uri="{FF2B5EF4-FFF2-40B4-BE49-F238E27FC236}">
                <a16:creationId xmlns:a16="http://schemas.microsoft.com/office/drawing/2014/main" id="{2DE68194-7C48-48E5-B914-7D3E9F2F8067}"/>
              </a:ext>
            </a:extLst>
          </p:cNvPr>
          <p:cNvSpPr txBox="1">
            <a:spLocks/>
          </p:cNvSpPr>
          <p:nvPr/>
        </p:nvSpPr>
        <p:spPr>
          <a:xfrm>
            <a:off x="6350070" y="3630210"/>
            <a:ext cx="2550242" cy="39319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tx1"/>
                </a:solidFill>
                <a:latin typeface="Poiret One" panose="02000000000000000000" pitchFamily="2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noProof="1">
                <a:latin typeface="Tajawal" panose="00000500000000000000" pitchFamily="2" charset="-78"/>
              </a:rPr>
              <a:t>Conclusion</a:t>
            </a:r>
          </a:p>
        </p:txBody>
      </p:sp>
      <p:sp>
        <p:nvSpPr>
          <p:cNvPr id="62" name="Marcador de texto 1">
            <a:extLst>
              <a:ext uri="{FF2B5EF4-FFF2-40B4-BE49-F238E27FC236}">
                <a16:creationId xmlns:a16="http://schemas.microsoft.com/office/drawing/2014/main" id="{CD269526-CA16-430C-88D7-D3FD694BDA78}"/>
              </a:ext>
            </a:extLst>
          </p:cNvPr>
          <p:cNvSpPr txBox="1">
            <a:spLocks/>
          </p:cNvSpPr>
          <p:nvPr/>
        </p:nvSpPr>
        <p:spPr>
          <a:xfrm>
            <a:off x="6350070" y="1257160"/>
            <a:ext cx="2550242" cy="39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bg1"/>
                </a:solidFill>
                <a:latin typeface="Poiret One" panose="02000000000000000000" pitchFamily="2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rgbClr val="FF6624"/>
                </a:solidFill>
                <a:latin typeface="Tajawal" panose="00000500000000000000" pitchFamily="2" charset="-78"/>
              </a:rPr>
              <a:t>03</a:t>
            </a:r>
          </a:p>
        </p:txBody>
      </p:sp>
      <p:sp>
        <p:nvSpPr>
          <p:cNvPr id="63" name="Marcador de texto 4">
            <a:extLst>
              <a:ext uri="{FF2B5EF4-FFF2-40B4-BE49-F238E27FC236}">
                <a16:creationId xmlns:a16="http://schemas.microsoft.com/office/drawing/2014/main" id="{62D6B263-5239-4872-8499-FE8EFBAF4620}"/>
              </a:ext>
            </a:extLst>
          </p:cNvPr>
          <p:cNvSpPr txBox="1">
            <a:spLocks/>
          </p:cNvSpPr>
          <p:nvPr/>
        </p:nvSpPr>
        <p:spPr>
          <a:xfrm>
            <a:off x="6350070" y="3053560"/>
            <a:ext cx="2550242" cy="4149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bg1"/>
                </a:solidFill>
                <a:latin typeface="Poiret One" panose="02000000000000000000" pitchFamily="2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rgbClr val="FF6624"/>
                </a:solidFill>
                <a:latin typeface="Tajawal" panose="00000500000000000000" pitchFamily="2" charset="-78"/>
              </a:rPr>
              <a:t>06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25E0FE35-3B84-4160-A871-7B5233343728}"/>
              </a:ext>
            </a:extLst>
          </p:cNvPr>
          <p:cNvSpPr txBox="1">
            <a:spLocks/>
          </p:cNvSpPr>
          <p:nvPr/>
        </p:nvSpPr>
        <p:spPr>
          <a:xfrm>
            <a:off x="6350791" y="4023402"/>
            <a:ext cx="2548800" cy="39319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Conclusion to what we have said.</a:t>
            </a:r>
          </a:p>
        </p:txBody>
      </p:sp>
    </p:spTree>
    <p:extLst>
      <p:ext uri="{BB962C8B-B14F-4D97-AF65-F5344CB8AC3E}">
        <p14:creationId xmlns:p14="http://schemas.microsoft.com/office/powerpoint/2010/main" val="3970777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ipse 10">
            <a:extLst>
              <a:ext uri="{FF2B5EF4-FFF2-40B4-BE49-F238E27FC236}">
                <a16:creationId xmlns:a16="http://schemas.microsoft.com/office/drawing/2014/main" id="{ABD6BD12-3E08-48BC-9F70-A8C3E2FC38B7}"/>
              </a:ext>
            </a:extLst>
          </p:cNvPr>
          <p:cNvSpPr/>
          <p:nvPr/>
        </p:nvSpPr>
        <p:spPr>
          <a:xfrm>
            <a:off x="5914956" y="867958"/>
            <a:ext cx="1111386" cy="1112310"/>
          </a:xfrm>
          <a:prstGeom prst="ellipse">
            <a:avLst/>
          </a:prstGeom>
          <a:solidFill>
            <a:schemeClr val="bg1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2228400"/>
            <a:ext cx="3797299" cy="1026359"/>
          </a:xfrm>
          <a:ln>
            <a:noFill/>
          </a:ln>
        </p:spPr>
        <p:txBody>
          <a:bodyPr/>
          <a:lstStyle/>
          <a:p>
            <a:r>
              <a:rPr lang="en-US" sz="5400" dirty="0"/>
              <a:t>Problem</a:t>
            </a:r>
            <a:r>
              <a:rPr lang="es-ES" sz="5400" dirty="0"/>
              <a:t> </a:t>
            </a:r>
            <a:r>
              <a:rPr lang="en-US" sz="5400" dirty="0"/>
              <a:t>significance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B961B-AA6F-44A9-9907-E12FC2E32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81600" y="3245295"/>
            <a:ext cx="3177540" cy="660103"/>
          </a:xfrm>
          <a:ln>
            <a:noFill/>
          </a:ln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latin typeface="Tajawal" panose="00000500000000000000" pitchFamily="2" charset="-78"/>
              </a:rPr>
              <a:t>Problems to be solved.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876520" y="1126915"/>
            <a:ext cx="1187700" cy="766187"/>
          </a:xfrm>
          <a:ln>
            <a:noFill/>
          </a:ln>
        </p:spPr>
        <p:txBody>
          <a:bodyPr anchor="ctr">
            <a:normAutofit lnSpcReduction="10000"/>
          </a:bodyPr>
          <a:lstStyle/>
          <a:p>
            <a:r>
              <a:rPr lang="es-ES" dirty="0">
                <a:solidFill>
                  <a:srgbClr val="FF6624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02</a:t>
            </a:r>
            <a:endParaRPr lang="en-US" dirty="0">
              <a:solidFill>
                <a:srgbClr val="FF6624"/>
              </a:solidFill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EA01894-1059-479F-BD2E-BCD8FA850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" r="1512"/>
          <a:stretch/>
        </p:blipFill>
        <p:spPr>
          <a:xfrm>
            <a:off x="0" y="840019"/>
            <a:ext cx="3667529" cy="3412298"/>
          </a:xfrm>
          <a:prstGeom prst="flowChartDelay">
            <a:avLst/>
          </a:prstGeom>
          <a:ln>
            <a:noFill/>
          </a:ln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99169E93-ACB8-4991-827C-F0A8940D6FB8}"/>
              </a:ext>
            </a:extLst>
          </p:cNvPr>
          <p:cNvSpPr/>
          <p:nvPr/>
        </p:nvSpPr>
        <p:spPr>
          <a:xfrm>
            <a:off x="5905102" y="1034887"/>
            <a:ext cx="1187700" cy="7661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1B25B0CA-C5CE-4173-99DF-78B12F2A3882}"/>
              </a:ext>
            </a:extLst>
          </p:cNvPr>
          <p:cNvSpPr/>
          <p:nvPr/>
        </p:nvSpPr>
        <p:spPr>
          <a:xfrm>
            <a:off x="4600301" y="2061528"/>
            <a:ext cx="3797299" cy="101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1BDE57E6-F35A-4CF7-B03F-E89A43CF968A}"/>
              </a:ext>
            </a:extLst>
          </p:cNvPr>
          <p:cNvSpPr/>
          <p:nvPr/>
        </p:nvSpPr>
        <p:spPr>
          <a:xfrm>
            <a:off x="4910183" y="3083798"/>
            <a:ext cx="3177540" cy="6519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12377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lipse 19">
            <a:extLst>
              <a:ext uri="{FF2B5EF4-FFF2-40B4-BE49-F238E27FC236}">
                <a16:creationId xmlns:a16="http://schemas.microsoft.com/office/drawing/2014/main" id="{96309D64-E0D3-4349-88CB-CC32523E2E5B}"/>
              </a:ext>
            </a:extLst>
          </p:cNvPr>
          <p:cNvSpPr/>
          <p:nvPr/>
        </p:nvSpPr>
        <p:spPr>
          <a:xfrm>
            <a:off x="2769803" y="1024375"/>
            <a:ext cx="786938" cy="78693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53A5D8-3B98-4BE7-8334-478BB8EE0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396363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FF6624"/>
                </a:solidFill>
                <a:latin typeface="Tajawal" panose="00000500000000000000" pitchFamily="2" charset="-78"/>
              </a:rPr>
              <a:t>Problem significance</a:t>
            </a:r>
            <a:endParaRPr lang="en-US" dirty="0">
              <a:solidFill>
                <a:srgbClr val="FF6624"/>
              </a:solidFill>
              <a:latin typeface="Tajawal" panose="00000500000000000000" pitchFamily="2" charset="-78"/>
            </a:endParaRPr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850FE805-3682-40F5-8C12-11A299A85B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3900" y="1139463"/>
            <a:ext cx="7696200" cy="2864574"/>
          </a:xfrm>
        </p:spPr>
        <p:txBody>
          <a:bodyPr anchor="t">
            <a:noAutofit/>
          </a:bodyPr>
          <a:lstStyle/>
          <a:p>
            <a:r>
              <a:rPr lang="en-US" sz="2000" dirty="0">
                <a:latin typeface="Tajawal" panose="00000500000000000000" pitchFamily="2" charset="-78"/>
              </a:rPr>
              <a:t>Our problem is that people spend so much </a:t>
            </a:r>
            <a:r>
              <a:rPr lang="en-US" sz="2000" b="1" dirty="0">
                <a:latin typeface="Tajawal" panose="00000500000000000000" pitchFamily="2" charset="-78"/>
              </a:rPr>
              <a:t>time</a:t>
            </a:r>
            <a:r>
              <a:rPr lang="en-US" sz="2000" dirty="0">
                <a:latin typeface="Tajawal" panose="00000500000000000000" pitchFamily="2" charset="-78"/>
              </a:rPr>
              <a:t> and </a:t>
            </a:r>
            <a:r>
              <a:rPr lang="en-US" sz="2000" b="1" dirty="0">
                <a:latin typeface="Tajawal" panose="00000500000000000000" pitchFamily="2" charset="-78"/>
              </a:rPr>
              <a:t>effort</a:t>
            </a:r>
            <a:r>
              <a:rPr lang="en-US" sz="2000" dirty="0">
                <a:latin typeface="Tajawal" panose="00000500000000000000" pitchFamily="2" charset="-78"/>
              </a:rPr>
              <a:t> to reach different places that has led to the </a:t>
            </a:r>
            <a:r>
              <a:rPr lang="en-US" sz="2000" b="1" dirty="0">
                <a:latin typeface="Tajawal" panose="00000500000000000000" pitchFamily="2" charset="-78"/>
              </a:rPr>
              <a:t>shortage</a:t>
            </a:r>
            <a:r>
              <a:rPr lang="en-US" sz="2000" dirty="0">
                <a:latin typeface="Tajawal" panose="00000500000000000000" pitchFamily="2" charset="-78"/>
              </a:rPr>
              <a:t> of the overall amount of donations.</a:t>
            </a:r>
          </a:p>
          <a:p>
            <a:r>
              <a:rPr lang="en-US" sz="2000" dirty="0">
                <a:latin typeface="Tajawal" panose="00000500000000000000" pitchFamily="2" charset="-78"/>
              </a:rPr>
              <a:t> Other problem is that those places </a:t>
            </a:r>
            <a:r>
              <a:rPr lang="en-US" sz="2000" b="1" dirty="0">
                <a:latin typeface="Tajawal" panose="00000500000000000000" pitchFamily="2" charset="-78"/>
              </a:rPr>
              <a:t>do not have </a:t>
            </a:r>
            <a:r>
              <a:rPr lang="en-US" sz="2000" dirty="0">
                <a:latin typeface="Tajawal" panose="00000500000000000000" pitchFamily="2" charset="-78"/>
              </a:rPr>
              <a:t>the </a:t>
            </a:r>
            <a:r>
              <a:rPr lang="en-US" sz="2000" b="1" dirty="0">
                <a:latin typeface="Tajawal" panose="00000500000000000000" pitchFamily="2" charset="-78"/>
              </a:rPr>
              <a:t>capability</a:t>
            </a:r>
            <a:r>
              <a:rPr lang="en-US" sz="2000" dirty="0">
                <a:latin typeface="Tajawal" panose="00000500000000000000" pitchFamily="2" charset="-78"/>
              </a:rPr>
              <a:t> to </a:t>
            </a:r>
            <a:r>
              <a:rPr lang="en-US" sz="2000" b="1" dirty="0">
                <a:latin typeface="Tajawal" panose="00000500000000000000" pitchFamily="2" charset="-78"/>
              </a:rPr>
              <a:t>reach large amount of people </a:t>
            </a:r>
            <a:r>
              <a:rPr lang="en-US" sz="2000" dirty="0">
                <a:latin typeface="Tajawal" panose="00000500000000000000" pitchFamily="2" charset="-78"/>
              </a:rPr>
              <a:t>to help in notifying them with events.</a:t>
            </a:r>
          </a:p>
          <a:p>
            <a:r>
              <a:rPr lang="en-US" sz="2000" dirty="0">
                <a:latin typeface="Tajawal" panose="00000500000000000000" pitchFamily="2" charset="-78"/>
              </a:rPr>
              <a:t>So, let’s imagine that there is an application that gather all these aspects together and that is what our application is going to do.</a:t>
            </a:r>
          </a:p>
        </p:txBody>
      </p:sp>
    </p:spTree>
    <p:extLst>
      <p:ext uri="{BB962C8B-B14F-4D97-AF65-F5344CB8AC3E}">
        <p14:creationId xmlns:p14="http://schemas.microsoft.com/office/powerpoint/2010/main" val="3745355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Elipse 56">
            <a:extLst>
              <a:ext uri="{FF2B5EF4-FFF2-40B4-BE49-F238E27FC236}">
                <a16:creationId xmlns:a16="http://schemas.microsoft.com/office/drawing/2014/main" id="{B299D0F1-3F38-4069-AACF-E9E954C74A53}"/>
              </a:ext>
            </a:extLst>
          </p:cNvPr>
          <p:cNvSpPr/>
          <p:nvPr/>
        </p:nvSpPr>
        <p:spPr>
          <a:xfrm>
            <a:off x="4170666" y="2835380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F7876A34-3488-4D1E-B840-8D4BA20D2559}"/>
              </a:ext>
            </a:extLst>
          </p:cNvPr>
          <p:cNvSpPr/>
          <p:nvPr/>
        </p:nvSpPr>
        <p:spPr>
          <a:xfrm>
            <a:off x="1101747" y="2835380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C8713E30-2FEA-4D91-8465-665981435A85}"/>
              </a:ext>
            </a:extLst>
          </p:cNvPr>
          <p:cNvSpPr/>
          <p:nvPr/>
        </p:nvSpPr>
        <p:spPr>
          <a:xfrm>
            <a:off x="4170666" y="1028814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41017543-0269-434A-92E4-0E0A1D3EA432}"/>
              </a:ext>
            </a:extLst>
          </p:cNvPr>
          <p:cNvSpPr/>
          <p:nvPr/>
        </p:nvSpPr>
        <p:spPr>
          <a:xfrm>
            <a:off x="1121413" y="1028814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4AD8DF-7D23-45C7-BCC3-90B63A7C0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396363"/>
          </a:xfrm>
        </p:spPr>
        <p:txBody>
          <a:bodyPr>
            <a:noAutofit/>
          </a:bodyPr>
          <a:lstStyle/>
          <a:p>
            <a:r>
              <a:rPr lang="es-ES" dirty="0"/>
              <a:t>TABLE OF CONTENTS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5F4F2C3-D71D-4ED5-9EB8-3CE2E0210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1388" y="2208210"/>
            <a:ext cx="2548800" cy="388800"/>
          </a:xfrm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dirty="0"/>
              <a:t>Idea </a:t>
            </a:r>
            <a:r>
              <a:rPr lang="en-US" dirty="0"/>
              <a:t>description</a:t>
            </a:r>
            <a:r>
              <a:rPr lang="es-ES" dirty="0"/>
              <a:t> and 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domain of interest.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8DC3EEF-5017-41A6-A727-D5A4F5DABB3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31388" y="1815810"/>
            <a:ext cx="2548800" cy="392400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s-ES" sz="1800" dirty="0"/>
              <a:t>Project idea</a:t>
            </a:r>
            <a:endParaRPr lang="en-US" sz="1800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00B1C4A-E261-475B-89BC-615B6F75E15E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3291450" y="2208210"/>
            <a:ext cx="2548800" cy="388800"/>
          </a:xfrm>
          <a:ln>
            <a:noFill/>
          </a:ln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Problems to be solved.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C7B880B-F91A-4FC9-86C5-670D9EB16706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290729" y="1815810"/>
            <a:ext cx="2550242" cy="392400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1800" dirty="0"/>
              <a:t>Problem</a:t>
            </a:r>
            <a:r>
              <a:rPr lang="es-ES" sz="1800" dirty="0"/>
              <a:t> </a:t>
            </a:r>
            <a:r>
              <a:rPr lang="en-US" sz="1800" dirty="0"/>
              <a:t>significance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70B8658B-FC1A-4DEB-B0F3-1CB0A2188190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291450" y="4008210"/>
            <a:ext cx="2548800" cy="393192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dirty="0"/>
              <a:t>Successive screenshots of our application.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396EC908-83DE-49A7-8769-E1FE437053FB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3290729" y="3630210"/>
            <a:ext cx="2550242" cy="393192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1800" dirty="0"/>
              <a:t>Demo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87F3D26C-5FDD-47D6-895B-6410482882A6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231388" y="4008210"/>
            <a:ext cx="2548800" cy="393192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dirty="0"/>
              <a:t>Tasks to be fulfilled.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F5B6260-2385-41BD-8D1B-1FCF10CDD7E9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230667" y="3633810"/>
            <a:ext cx="2550242" cy="392400"/>
          </a:xfrm>
          <a:ln>
            <a:noFill/>
          </a:ln>
        </p:spPr>
        <p:txBody>
          <a:bodyPr anchor="ctr">
            <a:normAutofit/>
          </a:bodyPr>
          <a:lstStyle/>
          <a:p>
            <a:r>
              <a:rPr lang="es-ES" sz="1800" dirty="0"/>
              <a:t>Time Plan</a:t>
            </a:r>
            <a:endParaRPr lang="en-US" sz="1800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4C9C261-FC07-46C3-9065-7A2FA99C8741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231388" y="1250810"/>
            <a:ext cx="2548800" cy="392400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s-ES" dirty="0">
                <a:solidFill>
                  <a:srgbClr val="FF6624"/>
                </a:solidFill>
              </a:rPr>
              <a:t>01</a:t>
            </a:r>
            <a:endParaRPr lang="en-US" dirty="0">
              <a:solidFill>
                <a:srgbClr val="FF6624"/>
              </a:solidFill>
            </a:endParaRP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DC7F2D0-86BF-4E65-880D-FC157B655171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3290729" y="1257160"/>
            <a:ext cx="2550242" cy="392400"/>
          </a:xfrm>
        </p:spPr>
        <p:txBody>
          <a:bodyPr anchor="ctr">
            <a:noAutofit/>
          </a:bodyPr>
          <a:lstStyle/>
          <a:p>
            <a:r>
              <a:rPr lang="es-ES" dirty="0">
                <a:solidFill>
                  <a:srgbClr val="FF6624"/>
                </a:solidFill>
              </a:rPr>
              <a:t>02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0C0CB09-2E05-4FE4-AB75-397027B0BA0B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230667" y="3053560"/>
            <a:ext cx="2550242" cy="414984"/>
          </a:xfrm>
        </p:spPr>
        <p:txBody>
          <a:bodyPr anchor="ctr"/>
          <a:lstStyle/>
          <a:p>
            <a:r>
              <a:rPr lang="es-ES" dirty="0">
                <a:solidFill>
                  <a:srgbClr val="FF6624"/>
                </a:solidFill>
              </a:rPr>
              <a:t>04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02FF1A-4FB8-46EB-9235-0140EB8A383F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3290729" y="3053560"/>
            <a:ext cx="2550242" cy="414984"/>
          </a:xfrm>
        </p:spPr>
        <p:txBody>
          <a:bodyPr anchor="ctr"/>
          <a:lstStyle/>
          <a:p>
            <a:r>
              <a:rPr lang="es-ES" dirty="0">
                <a:solidFill>
                  <a:srgbClr val="FF6624"/>
                </a:solidFill>
              </a:rPr>
              <a:t>05</a:t>
            </a:r>
          </a:p>
        </p:txBody>
      </p:sp>
      <p:sp>
        <p:nvSpPr>
          <p:cNvPr id="47" name="Elipse 56">
            <a:extLst>
              <a:ext uri="{FF2B5EF4-FFF2-40B4-BE49-F238E27FC236}">
                <a16:creationId xmlns:a16="http://schemas.microsoft.com/office/drawing/2014/main" id="{A18943F7-FDD6-4310-8FF8-212329C42FAC}"/>
              </a:ext>
            </a:extLst>
          </p:cNvPr>
          <p:cNvSpPr/>
          <p:nvPr/>
        </p:nvSpPr>
        <p:spPr>
          <a:xfrm>
            <a:off x="7230007" y="2835380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8" name="Elipse 52">
            <a:extLst>
              <a:ext uri="{FF2B5EF4-FFF2-40B4-BE49-F238E27FC236}">
                <a16:creationId xmlns:a16="http://schemas.microsoft.com/office/drawing/2014/main" id="{8E22B6B5-73F4-4585-B5E2-1A24B7395A30}"/>
              </a:ext>
            </a:extLst>
          </p:cNvPr>
          <p:cNvSpPr/>
          <p:nvPr/>
        </p:nvSpPr>
        <p:spPr>
          <a:xfrm>
            <a:off x="7230007" y="1028814"/>
            <a:ext cx="786938" cy="786938"/>
          </a:xfrm>
          <a:prstGeom prst="ellipse">
            <a:avLst/>
          </a:prstGeom>
          <a:solidFill>
            <a:srgbClr val="F7FFFB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5" name="Text Placeholder 20">
            <a:extLst>
              <a:ext uri="{FF2B5EF4-FFF2-40B4-BE49-F238E27FC236}">
                <a16:creationId xmlns:a16="http://schemas.microsoft.com/office/drawing/2014/main" id="{71EBDB88-3602-452F-8D50-DCAA170AC978}"/>
              </a:ext>
            </a:extLst>
          </p:cNvPr>
          <p:cNvSpPr txBox="1">
            <a:spLocks/>
          </p:cNvSpPr>
          <p:nvPr/>
        </p:nvSpPr>
        <p:spPr>
          <a:xfrm>
            <a:off x="6350791" y="2208210"/>
            <a:ext cx="2548800" cy="3888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>
                <a:latin typeface="Tajawal" panose="00000500000000000000" pitchFamily="2" charset="-78"/>
              </a:rPr>
              <a:t>Requirements and important diagrams.</a:t>
            </a:r>
          </a:p>
        </p:txBody>
      </p:sp>
      <p:sp>
        <p:nvSpPr>
          <p:cNvPr id="56" name="Text Placeholder 25">
            <a:extLst>
              <a:ext uri="{FF2B5EF4-FFF2-40B4-BE49-F238E27FC236}">
                <a16:creationId xmlns:a16="http://schemas.microsoft.com/office/drawing/2014/main" id="{16B21B65-3872-4A7B-98AE-362330FDF9B1}"/>
              </a:ext>
            </a:extLst>
          </p:cNvPr>
          <p:cNvSpPr txBox="1">
            <a:spLocks/>
          </p:cNvSpPr>
          <p:nvPr/>
        </p:nvSpPr>
        <p:spPr>
          <a:xfrm>
            <a:off x="6350070" y="1815810"/>
            <a:ext cx="2550242" cy="3924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tx1"/>
                </a:solidFill>
                <a:latin typeface="Poiret One" panose="02000000000000000000" pitchFamily="2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>
                <a:latin typeface="Tajawal" panose="00000500000000000000" pitchFamily="2" charset="-78"/>
              </a:rPr>
              <a:t>Project </a:t>
            </a:r>
            <a:r>
              <a:rPr lang="en-US" sz="1800" dirty="0">
                <a:latin typeface="Tajawal" panose="00000500000000000000" pitchFamily="2" charset="-78"/>
              </a:rPr>
              <a:t>specifications</a:t>
            </a:r>
          </a:p>
        </p:txBody>
      </p:sp>
      <p:sp>
        <p:nvSpPr>
          <p:cNvPr id="61" name="Text Placeholder 27">
            <a:extLst>
              <a:ext uri="{FF2B5EF4-FFF2-40B4-BE49-F238E27FC236}">
                <a16:creationId xmlns:a16="http://schemas.microsoft.com/office/drawing/2014/main" id="{2DE68194-7C48-48E5-B914-7D3E9F2F8067}"/>
              </a:ext>
            </a:extLst>
          </p:cNvPr>
          <p:cNvSpPr txBox="1">
            <a:spLocks/>
          </p:cNvSpPr>
          <p:nvPr/>
        </p:nvSpPr>
        <p:spPr>
          <a:xfrm>
            <a:off x="6350070" y="3630210"/>
            <a:ext cx="2550242" cy="39319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tx1"/>
                </a:solidFill>
                <a:latin typeface="Poiret One" panose="02000000000000000000" pitchFamily="2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noProof="1">
                <a:latin typeface="Tajawal" panose="00000500000000000000" pitchFamily="2" charset="-78"/>
              </a:rPr>
              <a:t>Conclusion</a:t>
            </a:r>
          </a:p>
        </p:txBody>
      </p:sp>
      <p:sp>
        <p:nvSpPr>
          <p:cNvPr id="62" name="Marcador de texto 1">
            <a:extLst>
              <a:ext uri="{FF2B5EF4-FFF2-40B4-BE49-F238E27FC236}">
                <a16:creationId xmlns:a16="http://schemas.microsoft.com/office/drawing/2014/main" id="{CD269526-CA16-430C-88D7-D3FD694BDA78}"/>
              </a:ext>
            </a:extLst>
          </p:cNvPr>
          <p:cNvSpPr txBox="1">
            <a:spLocks/>
          </p:cNvSpPr>
          <p:nvPr/>
        </p:nvSpPr>
        <p:spPr>
          <a:xfrm>
            <a:off x="6350070" y="1257160"/>
            <a:ext cx="2550242" cy="39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bg1"/>
                </a:solidFill>
                <a:latin typeface="Poiret One" panose="02000000000000000000" pitchFamily="2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rgbClr val="FF6624"/>
                </a:solidFill>
                <a:latin typeface="Tajawal" panose="00000500000000000000" pitchFamily="2" charset="-78"/>
              </a:rPr>
              <a:t>03</a:t>
            </a:r>
          </a:p>
        </p:txBody>
      </p:sp>
      <p:sp>
        <p:nvSpPr>
          <p:cNvPr id="63" name="Marcador de texto 4">
            <a:extLst>
              <a:ext uri="{FF2B5EF4-FFF2-40B4-BE49-F238E27FC236}">
                <a16:creationId xmlns:a16="http://schemas.microsoft.com/office/drawing/2014/main" id="{62D6B263-5239-4872-8499-FE8EFBAF4620}"/>
              </a:ext>
            </a:extLst>
          </p:cNvPr>
          <p:cNvSpPr txBox="1">
            <a:spLocks/>
          </p:cNvSpPr>
          <p:nvPr/>
        </p:nvSpPr>
        <p:spPr>
          <a:xfrm>
            <a:off x="6350070" y="3053560"/>
            <a:ext cx="2550242" cy="4149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bg1"/>
                </a:solidFill>
                <a:latin typeface="Poiret One" panose="02000000000000000000" pitchFamily="2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rgbClr val="FF6624"/>
                </a:solidFill>
                <a:latin typeface="Tajawal" panose="00000500000000000000" pitchFamily="2" charset="-78"/>
              </a:rPr>
              <a:t>06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25E0FE35-3B84-4160-A871-7B5233343728}"/>
              </a:ext>
            </a:extLst>
          </p:cNvPr>
          <p:cNvSpPr txBox="1">
            <a:spLocks/>
          </p:cNvSpPr>
          <p:nvPr/>
        </p:nvSpPr>
        <p:spPr>
          <a:xfrm>
            <a:off x="6350791" y="4023402"/>
            <a:ext cx="2548800" cy="39319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Conclusion to what we have said.</a:t>
            </a:r>
          </a:p>
        </p:txBody>
      </p:sp>
    </p:spTree>
    <p:extLst>
      <p:ext uri="{BB962C8B-B14F-4D97-AF65-F5344CB8AC3E}">
        <p14:creationId xmlns:p14="http://schemas.microsoft.com/office/powerpoint/2010/main" val="3833250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ipse 10">
            <a:extLst>
              <a:ext uri="{FF2B5EF4-FFF2-40B4-BE49-F238E27FC236}">
                <a16:creationId xmlns:a16="http://schemas.microsoft.com/office/drawing/2014/main" id="{ABD6BD12-3E08-48BC-9F70-A8C3E2FC38B7}"/>
              </a:ext>
            </a:extLst>
          </p:cNvPr>
          <p:cNvSpPr/>
          <p:nvPr/>
        </p:nvSpPr>
        <p:spPr>
          <a:xfrm>
            <a:off x="5914956" y="867958"/>
            <a:ext cx="1111386" cy="1112310"/>
          </a:xfrm>
          <a:prstGeom prst="ellipse">
            <a:avLst/>
          </a:prstGeom>
          <a:solidFill>
            <a:schemeClr val="bg1"/>
          </a:solidFill>
          <a:ln>
            <a:solidFill>
              <a:srgbClr val="FF6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876520" y="1126915"/>
            <a:ext cx="1187700" cy="766187"/>
          </a:xfrm>
          <a:ln>
            <a:noFill/>
          </a:ln>
        </p:spPr>
        <p:txBody>
          <a:bodyPr anchor="ctr">
            <a:normAutofit lnSpcReduction="10000"/>
          </a:bodyPr>
          <a:lstStyle/>
          <a:p>
            <a:r>
              <a:rPr lang="es-ES" dirty="0">
                <a:solidFill>
                  <a:srgbClr val="FF6624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03</a:t>
            </a:r>
            <a:endParaRPr lang="en-US" dirty="0">
              <a:solidFill>
                <a:srgbClr val="FF6624"/>
              </a:solidFill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EA01894-1059-479F-BD2E-BCD8FA850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" r="1512"/>
          <a:stretch/>
        </p:blipFill>
        <p:spPr>
          <a:xfrm>
            <a:off x="0" y="840019"/>
            <a:ext cx="3667529" cy="3412298"/>
          </a:xfrm>
          <a:prstGeom prst="flowChartDelay">
            <a:avLst/>
          </a:prstGeom>
          <a:ln>
            <a:noFill/>
          </a:ln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99169E93-ACB8-4991-827C-F0A8940D6FB8}"/>
              </a:ext>
            </a:extLst>
          </p:cNvPr>
          <p:cNvSpPr/>
          <p:nvPr/>
        </p:nvSpPr>
        <p:spPr>
          <a:xfrm>
            <a:off x="5905102" y="1034887"/>
            <a:ext cx="1187700" cy="7661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1B25B0CA-C5CE-4173-99DF-78B12F2A3882}"/>
              </a:ext>
            </a:extLst>
          </p:cNvPr>
          <p:cNvSpPr/>
          <p:nvPr/>
        </p:nvSpPr>
        <p:spPr>
          <a:xfrm>
            <a:off x="4600301" y="2061528"/>
            <a:ext cx="3797299" cy="101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1BDE57E6-F35A-4CF7-B03F-E89A43CF968A}"/>
              </a:ext>
            </a:extLst>
          </p:cNvPr>
          <p:cNvSpPr/>
          <p:nvPr/>
        </p:nvSpPr>
        <p:spPr>
          <a:xfrm>
            <a:off x="4910183" y="3083798"/>
            <a:ext cx="3177540" cy="6519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19" name="Text Placeholder 25">
            <a:extLst>
              <a:ext uri="{FF2B5EF4-FFF2-40B4-BE49-F238E27FC236}">
                <a16:creationId xmlns:a16="http://schemas.microsoft.com/office/drawing/2014/main" id="{38DD4C66-ED5F-457D-8104-4DECB55B2F49}"/>
              </a:ext>
            </a:extLst>
          </p:cNvPr>
          <p:cNvSpPr txBox="1">
            <a:spLocks/>
          </p:cNvSpPr>
          <p:nvPr/>
        </p:nvSpPr>
        <p:spPr>
          <a:xfrm>
            <a:off x="4337858" y="2540850"/>
            <a:ext cx="4304210" cy="3924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00" b="1" kern="1200">
                <a:solidFill>
                  <a:schemeClr val="tx1"/>
                </a:solidFill>
                <a:latin typeface="Poiret One" panose="02000000000000000000" pitchFamily="2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5400" dirty="0">
                <a:latin typeface="Tajawal" panose="00000500000000000000" pitchFamily="2" charset="-78"/>
              </a:rPr>
              <a:t>Project </a:t>
            </a:r>
            <a:r>
              <a:rPr lang="en-US" sz="5400" dirty="0">
                <a:latin typeface="Tajawal" panose="00000500000000000000" pitchFamily="2" charset="-78"/>
              </a:rPr>
              <a:t>specifications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9823FED-F699-4449-89A6-2303F2284B67}"/>
              </a:ext>
            </a:extLst>
          </p:cNvPr>
          <p:cNvSpPr txBox="1">
            <a:spLocks/>
          </p:cNvSpPr>
          <p:nvPr/>
        </p:nvSpPr>
        <p:spPr>
          <a:xfrm>
            <a:off x="5133701" y="3410699"/>
            <a:ext cx="2672304" cy="3888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Tajawal" panose="00000500000000000000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Tajawal" panose="00000500000000000000" pitchFamily="2" charset="-78"/>
                <a:ea typeface="+mn-ea"/>
                <a:cs typeface="Tajawal" panose="00000500000000000000" pitchFamily="2" charset="-78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dirty="0">
                <a:latin typeface="Tajawal" panose="00000500000000000000" pitchFamily="2" charset="-78"/>
              </a:rPr>
              <a:t>Requirements and important diagrams.</a:t>
            </a:r>
          </a:p>
        </p:txBody>
      </p:sp>
    </p:spTree>
    <p:extLst>
      <p:ext uri="{BB962C8B-B14F-4D97-AF65-F5344CB8AC3E}">
        <p14:creationId xmlns:p14="http://schemas.microsoft.com/office/powerpoint/2010/main" val="621788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Custom">
      <a:dk1>
        <a:srgbClr val="408C5D"/>
      </a:dk1>
      <a:lt1>
        <a:srgbClr val="F7FFFB"/>
      </a:lt1>
      <a:dk2>
        <a:srgbClr val="408C5D"/>
      </a:dk2>
      <a:lt2>
        <a:srgbClr val="F7FFFB"/>
      </a:lt2>
      <a:accent1>
        <a:srgbClr val="F7FFFB"/>
      </a:accent1>
      <a:accent2>
        <a:srgbClr val="F7FFFB"/>
      </a:accent2>
      <a:accent3>
        <a:srgbClr val="F7FFFB"/>
      </a:accent3>
      <a:accent4>
        <a:srgbClr val="F7FFFB"/>
      </a:accent4>
      <a:accent5>
        <a:srgbClr val="F7FFFB"/>
      </a:accent5>
      <a:accent6>
        <a:srgbClr val="F7FFFB"/>
      </a:accent6>
      <a:hlink>
        <a:srgbClr val="000000"/>
      </a:hlink>
      <a:folHlink>
        <a:srgbClr val="0000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60F9265880FE949BE8C3D0F37C1ED3D" ma:contentTypeVersion="2" ma:contentTypeDescription="Crear nuevo documento." ma:contentTypeScope="" ma:versionID="6324523375f5276df15901b2904a8cd9">
  <xsd:schema xmlns:xsd="http://www.w3.org/2001/XMLSchema" xmlns:xs="http://www.w3.org/2001/XMLSchema" xmlns:p="http://schemas.microsoft.com/office/2006/metadata/properties" xmlns:ns3="3f268bcc-9c2a-49f3-9cb3-db7f72c2a58d" targetNamespace="http://schemas.microsoft.com/office/2006/metadata/properties" ma:root="true" ma:fieldsID="8e3f4d39d2faae94feeda0b25b8144f3" ns3:_="">
    <xsd:import namespace="3f268bcc-9c2a-49f3-9cb3-db7f72c2a58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268bcc-9c2a-49f3-9cb3-db7f72c2a58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43793DF-674F-4C25-8DD1-2BF3AFB246E6}">
  <ds:schemaRefs>
    <ds:schemaRef ds:uri="http://www.w3.org/XML/1998/namespace"/>
    <ds:schemaRef ds:uri="http://schemas.microsoft.com/office/infopath/2007/PartnerControls"/>
    <ds:schemaRef ds:uri="http://purl.org/dc/dcmitype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3f268bcc-9c2a-49f3-9cb3-db7f72c2a58d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1029A6F5-7966-4245-8D7A-1C8C9B0637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268bcc-9c2a-49f3-9cb3-db7f72c2a5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A4D2616-482F-4E99-BD1E-BF5EB26CAF2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10693</TotalTime>
  <Words>1206</Words>
  <Application>Microsoft Office PowerPoint</Application>
  <PresentationFormat>On-screen Show (16:9)</PresentationFormat>
  <Paragraphs>333</Paragraphs>
  <Slides>44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Montserrat</vt:lpstr>
      <vt:lpstr>Poiret One</vt:lpstr>
      <vt:lpstr>Tajawal</vt:lpstr>
      <vt:lpstr>Office Theme</vt:lpstr>
      <vt:lpstr>Document</vt:lpstr>
      <vt:lpstr>Kher Wallet </vt:lpstr>
      <vt:lpstr>TABLE OF CONTENTS</vt:lpstr>
      <vt:lpstr>Project idea</vt:lpstr>
      <vt:lpstr>Project idea</vt:lpstr>
      <vt:lpstr>TABLE OF CONTENTS</vt:lpstr>
      <vt:lpstr>Problem significance</vt:lpstr>
      <vt:lpstr>Problem significance</vt:lpstr>
      <vt:lpstr>TABLE OF CONTENTS</vt:lpstr>
      <vt:lpstr>PowerPoint Presentation</vt:lpstr>
      <vt:lpstr>System architecture</vt:lpstr>
      <vt:lpstr>Stakeholders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Constraints</vt:lpstr>
      <vt:lpstr>PowerPoint Presentation</vt:lpstr>
      <vt:lpstr>PowerPoint Presentation</vt:lpstr>
      <vt:lpstr>PowerPoint Presentation</vt:lpstr>
      <vt:lpstr>PowerPoint Presentation</vt:lpstr>
      <vt:lpstr>Sequence Diagram 1</vt:lpstr>
      <vt:lpstr>Sequence Diagram 2</vt:lpstr>
      <vt:lpstr>Sequence Diagram 3</vt:lpstr>
      <vt:lpstr>PowerPoint Presentation</vt:lpstr>
      <vt:lpstr>TABLE OF CONTENTS</vt:lpstr>
      <vt:lpstr>PowerPoint Presentation</vt:lpstr>
      <vt:lpstr>Time Plan</vt:lpstr>
      <vt:lpstr>PowerPoint Presentation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Organization’s demo</vt:lpstr>
      <vt:lpstr>TABLE OF CONTENTS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CONTINUITY FRAMEWORKS MEETING</dc:title>
  <cp:lastModifiedBy>Mark Rofaeel</cp:lastModifiedBy>
  <cp:revision>208</cp:revision>
  <dcterms:created xsi:type="dcterms:W3CDTF">2021-10-12T08:06:43Z</dcterms:created>
  <dcterms:modified xsi:type="dcterms:W3CDTF">2022-03-12T10:27:22Z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0x010100E60F9265880FE949BE8C3D0F37C1ED3D</vt:lpwstr>
  </property>
</Properties>
</file>